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93470" r:id="rId4"/>
  </p:sldMasterIdLst>
  <p:notesMasterIdLst>
    <p:notesMasterId r:id="rId17"/>
  </p:notesMasterIdLst>
  <p:handoutMasterIdLst>
    <p:handoutMasterId r:id="rId18"/>
  </p:handoutMasterIdLst>
  <p:sldIdLst>
    <p:sldId id="330" r:id="rId5"/>
    <p:sldId id="774" r:id="rId6"/>
    <p:sldId id="775" r:id="rId7"/>
    <p:sldId id="779" r:id="rId8"/>
    <p:sldId id="777" r:id="rId9"/>
    <p:sldId id="778" r:id="rId10"/>
    <p:sldId id="780" r:id="rId11"/>
    <p:sldId id="776" r:id="rId12"/>
    <p:sldId id="781" r:id="rId13"/>
    <p:sldId id="782" r:id="rId14"/>
    <p:sldId id="784" r:id="rId15"/>
    <p:sldId id="783" r:id="rId16"/>
  </p:sldIdLst>
  <p:sldSz cx="9144000" cy="5143500" type="screen16x9"/>
  <p:notesSz cx="9144000" cy="6858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60">
          <p15:clr>
            <a:srgbClr val="A4A3A4"/>
          </p15:clr>
        </p15:guide>
        <p15:guide id="2" orient="horz" pos="1620">
          <p15:clr>
            <a:srgbClr val="A4A3A4"/>
          </p15:clr>
        </p15:guide>
        <p15:guide id="3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282"/>
    <p:restoredTop sz="91530"/>
  </p:normalViewPr>
  <p:slideViewPr>
    <p:cSldViewPr snapToObjects="1">
      <p:cViewPr varScale="1">
        <p:scale>
          <a:sx n="139" d="100"/>
          <a:sy n="139" d="100"/>
        </p:scale>
        <p:origin x="176" y="216"/>
      </p:cViewPr>
      <p:guideLst>
        <p:guide orient="horz" pos="1860"/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49" d="100"/>
        <a:sy n="149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C405AD6-44C0-D94A-B357-618767C8BD3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0FE4084-455F-A24E-956F-C5E7D95FD6A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BBFCEB-479A-EC4A-B19B-32183B0D318E}" type="datetimeFigureOut">
              <a:rPr lang="en-US" smtClean="0"/>
              <a:t>9/23/21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195D60-66CA-3E46-8F41-5C9A43CABD6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6553A2-0559-274E-87F0-B289B7E005A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BCF63A-ED8F-064F-9ABF-6B9C29BB7F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8950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105DD46-2E05-8449-95FD-7672CEC06C1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E95F660-CFA5-5D45-B2B3-A68CFB6C2F33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311D13FE-E034-0A42-884F-AF19C5269666}" type="datetimeFigureOut">
              <a:rPr lang="en-US" altLang="en-US"/>
              <a:pPr>
                <a:defRPr/>
              </a:pPr>
              <a:t>9/23/21</a:t>
            </a:fld>
            <a:endParaRPr lang="en-US" alt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3E8FACB7-8B08-E24E-B041-F275B3B3127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75918DB6-2699-B347-A721-4E1FABABF5D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A13C53-5A95-064A-BC5B-EAF5B62B1B1F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148D7B-747F-EE4D-B19C-2B3F9E5B13D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452AF1BC-215A-7C4C-9B84-9B5364D14E8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anose="020B0600070205080204" pitchFamily="34" charset="-128"/>
        <a:cs typeface="+mn-cs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anose="020B0600070205080204" pitchFamily="34" charset="-128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anose="020B0600070205080204" pitchFamily="34" charset="-128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anose="020B0600070205080204" pitchFamily="34" charset="-128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anose="020B0600070205080204" pitchFamily="34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Slide Image Placeholder 1">
            <a:extLst>
              <a:ext uri="{FF2B5EF4-FFF2-40B4-BE49-F238E27FC236}">
                <a16:creationId xmlns:a16="http://schemas.microsoft.com/office/drawing/2014/main" id="{FB20C2A6-E2AA-6D4E-B878-CF04D81AF21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2770" name="Notes Placeholder 2">
            <a:extLst>
              <a:ext uri="{FF2B5EF4-FFF2-40B4-BE49-F238E27FC236}">
                <a16:creationId xmlns:a16="http://schemas.microsoft.com/office/drawing/2014/main" id="{2CE3E86F-2625-8F41-9226-8C80BC527235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dirty="0"/>
          </a:p>
        </p:txBody>
      </p:sp>
      <p:sp>
        <p:nvSpPr>
          <p:cNvPr id="32771" name="Slide Number Placeholder 3">
            <a:extLst>
              <a:ext uri="{FF2B5EF4-FFF2-40B4-BE49-F238E27FC236}">
                <a16:creationId xmlns:a16="http://schemas.microsoft.com/office/drawing/2014/main" id="{CE96B346-DB0B-2348-B4FE-E984D842211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fld id="{D0F6D9FC-3302-204A-B24B-AD8F36F2649A}" type="slidenum">
              <a:rPr lang="en-US" altLang="en-US"/>
              <a:pPr/>
              <a:t>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Slide Image Placeholder 1">
            <a:extLst>
              <a:ext uri="{FF2B5EF4-FFF2-40B4-BE49-F238E27FC236}">
                <a16:creationId xmlns:a16="http://schemas.microsoft.com/office/drawing/2014/main" id="{9355801A-B5E4-4A4E-B91D-E9C7CDCE28AA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4" name="Notes Placeholder 2">
            <a:extLst>
              <a:ext uri="{FF2B5EF4-FFF2-40B4-BE49-F238E27FC236}">
                <a16:creationId xmlns:a16="http://schemas.microsoft.com/office/drawing/2014/main" id="{49049C87-5E5D-CE49-B6DC-F4E99D6A8F7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dirty="0"/>
          </a:p>
        </p:txBody>
      </p:sp>
      <p:sp>
        <p:nvSpPr>
          <p:cNvPr id="38915" name="Slide Number Placeholder 3">
            <a:extLst>
              <a:ext uri="{FF2B5EF4-FFF2-40B4-BE49-F238E27FC236}">
                <a16:creationId xmlns:a16="http://schemas.microsoft.com/office/drawing/2014/main" id="{87805A3C-4FF6-9747-BF72-227B323BD32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fld id="{A335CE0E-2D80-3C48-98E3-181F7068C935}" type="slidenum">
              <a:rPr lang="en-US" altLang="en-US"/>
              <a:pPr/>
              <a:t>10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416079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Slide Image Placeholder 1">
            <a:extLst>
              <a:ext uri="{FF2B5EF4-FFF2-40B4-BE49-F238E27FC236}">
                <a16:creationId xmlns:a16="http://schemas.microsoft.com/office/drawing/2014/main" id="{9355801A-B5E4-4A4E-B91D-E9C7CDCE28AA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4" name="Notes Placeholder 2">
            <a:extLst>
              <a:ext uri="{FF2B5EF4-FFF2-40B4-BE49-F238E27FC236}">
                <a16:creationId xmlns:a16="http://schemas.microsoft.com/office/drawing/2014/main" id="{49049C87-5E5D-CE49-B6DC-F4E99D6A8F7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dirty="0"/>
          </a:p>
        </p:txBody>
      </p:sp>
      <p:sp>
        <p:nvSpPr>
          <p:cNvPr id="38915" name="Slide Number Placeholder 3">
            <a:extLst>
              <a:ext uri="{FF2B5EF4-FFF2-40B4-BE49-F238E27FC236}">
                <a16:creationId xmlns:a16="http://schemas.microsoft.com/office/drawing/2014/main" id="{87805A3C-4FF6-9747-BF72-227B323BD32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fld id="{A335CE0E-2D80-3C48-98E3-181F7068C935}" type="slidenum">
              <a:rPr lang="en-US" altLang="en-US"/>
              <a:pPr/>
              <a:t>11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037137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Slide Image Placeholder 1">
            <a:extLst>
              <a:ext uri="{FF2B5EF4-FFF2-40B4-BE49-F238E27FC236}">
                <a16:creationId xmlns:a16="http://schemas.microsoft.com/office/drawing/2014/main" id="{9355801A-B5E4-4A4E-B91D-E9C7CDCE28AA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4" name="Notes Placeholder 2">
            <a:extLst>
              <a:ext uri="{FF2B5EF4-FFF2-40B4-BE49-F238E27FC236}">
                <a16:creationId xmlns:a16="http://schemas.microsoft.com/office/drawing/2014/main" id="{49049C87-5E5D-CE49-B6DC-F4E99D6A8F7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dirty="0"/>
          </a:p>
        </p:txBody>
      </p:sp>
      <p:sp>
        <p:nvSpPr>
          <p:cNvPr id="38915" name="Slide Number Placeholder 3">
            <a:extLst>
              <a:ext uri="{FF2B5EF4-FFF2-40B4-BE49-F238E27FC236}">
                <a16:creationId xmlns:a16="http://schemas.microsoft.com/office/drawing/2014/main" id="{87805A3C-4FF6-9747-BF72-227B323BD32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fld id="{A335CE0E-2D80-3C48-98E3-181F7068C935}" type="slidenum">
              <a:rPr lang="en-US" altLang="en-US"/>
              <a:pPr/>
              <a:t>12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279640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Slide Image Placeholder 1">
            <a:extLst>
              <a:ext uri="{FF2B5EF4-FFF2-40B4-BE49-F238E27FC236}">
                <a16:creationId xmlns:a16="http://schemas.microsoft.com/office/drawing/2014/main" id="{9355801A-B5E4-4A4E-B91D-E9C7CDCE28AA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4" name="Notes Placeholder 2">
            <a:extLst>
              <a:ext uri="{FF2B5EF4-FFF2-40B4-BE49-F238E27FC236}">
                <a16:creationId xmlns:a16="http://schemas.microsoft.com/office/drawing/2014/main" id="{49049C87-5E5D-CE49-B6DC-F4E99D6A8F7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dirty="0"/>
          </a:p>
        </p:txBody>
      </p:sp>
      <p:sp>
        <p:nvSpPr>
          <p:cNvPr id="38915" name="Slide Number Placeholder 3">
            <a:extLst>
              <a:ext uri="{FF2B5EF4-FFF2-40B4-BE49-F238E27FC236}">
                <a16:creationId xmlns:a16="http://schemas.microsoft.com/office/drawing/2014/main" id="{87805A3C-4FF6-9747-BF72-227B323BD32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fld id="{A335CE0E-2D80-3C48-98E3-181F7068C935}" type="slidenum">
              <a:rPr lang="en-US" altLang="en-US"/>
              <a:pPr/>
              <a:t>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635912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Slide Image Placeholder 1">
            <a:extLst>
              <a:ext uri="{FF2B5EF4-FFF2-40B4-BE49-F238E27FC236}">
                <a16:creationId xmlns:a16="http://schemas.microsoft.com/office/drawing/2014/main" id="{9355801A-B5E4-4A4E-B91D-E9C7CDCE28AA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4" name="Notes Placeholder 2">
            <a:extLst>
              <a:ext uri="{FF2B5EF4-FFF2-40B4-BE49-F238E27FC236}">
                <a16:creationId xmlns:a16="http://schemas.microsoft.com/office/drawing/2014/main" id="{49049C87-5E5D-CE49-B6DC-F4E99D6A8F7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dirty="0"/>
          </a:p>
        </p:txBody>
      </p:sp>
      <p:sp>
        <p:nvSpPr>
          <p:cNvPr id="38915" name="Slide Number Placeholder 3">
            <a:extLst>
              <a:ext uri="{FF2B5EF4-FFF2-40B4-BE49-F238E27FC236}">
                <a16:creationId xmlns:a16="http://schemas.microsoft.com/office/drawing/2014/main" id="{87805A3C-4FF6-9747-BF72-227B323BD32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fld id="{A335CE0E-2D80-3C48-98E3-181F7068C935}" type="slidenum">
              <a:rPr lang="en-US" altLang="en-US"/>
              <a:pPr/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38689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Slide Image Placeholder 1">
            <a:extLst>
              <a:ext uri="{FF2B5EF4-FFF2-40B4-BE49-F238E27FC236}">
                <a16:creationId xmlns:a16="http://schemas.microsoft.com/office/drawing/2014/main" id="{9355801A-B5E4-4A4E-B91D-E9C7CDCE28AA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4" name="Notes Placeholder 2">
            <a:extLst>
              <a:ext uri="{FF2B5EF4-FFF2-40B4-BE49-F238E27FC236}">
                <a16:creationId xmlns:a16="http://schemas.microsoft.com/office/drawing/2014/main" id="{49049C87-5E5D-CE49-B6DC-F4E99D6A8F7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dirty="0"/>
          </a:p>
        </p:txBody>
      </p:sp>
      <p:sp>
        <p:nvSpPr>
          <p:cNvPr id="38915" name="Slide Number Placeholder 3">
            <a:extLst>
              <a:ext uri="{FF2B5EF4-FFF2-40B4-BE49-F238E27FC236}">
                <a16:creationId xmlns:a16="http://schemas.microsoft.com/office/drawing/2014/main" id="{87805A3C-4FF6-9747-BF72-227B323BD32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fld id="{A335CE0E-2D80-3C48-98E3-181F7068C935}" type="slidenum">
              <a:rPr lang="en-US" altLang="en-US"/>
              <a:pPr/>
              <a:t>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347196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Slide Image Placeholder 1">
            <a:extLst>
              <a:ext uri="{FF2B5EF4-FFF2-40B4-BE49-F238E27FC236}">
                <a16:creationId xmlns:a16="http://schemas.microsoft.com/office/drawing/2014/main" id="{9355801A-B5E4-4A4E-B91D-E9C7CDCE28AA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4" name="Notes Placeholder 2">
            <a:extLst>
              <a:ext uri="{FF2B5EF4-FFF2-40B4-BE49-F238E27FC236}">
                <a16:creationId xmlns:a16="http://schemas.microsoft.com/office/drawing/2014/main" id="{49049C87-5E5D-CE49-B6DC-F4E99D6A8F7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dirty="0"/>
          </a:p>
        </p:txBody>
      </p:sp>
      <p:sp>
        <p:nvSpPr>
          <p:cNvPr id="38915" name="Slide Number Placeholder 3">
            <a:extLst>
              <a:ext uri="{FF2B5EF4-FFF2-40B4-BE49-F238E27FC236}">
                <a16:creationId xmlns:a16="http://schemas.microsoft.com/office/drawing/2014/main" id="{87805A3C-4FF6-9747-BF72-227B323BD32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fld id="{A335CE0E-2D80-3C48-98E3-181F7068C935}" type="slidenum">
              <a:rPr lang="en-US" altLang="en-US"/>
              <a:pPr/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861681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Slide Image Placeholder 1">
            <a:extLst>
              <a:ext uri="{FF2B5EF4-FFF2-40B4-BE49-F238E27FC236}">
                <a16:creationId xmlns:a16="http://schemas.microsoft.com/office/drawing/2014/main" id="{9355801A-B5E4-4A4E-B91D-E9C7CDCE28AA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4" name="Notes Placeholder 2">
            <a:extLst>
              <a:ext uri="{FF2B5EF4-FFF2-40B4-BE49-F238E27FC236}">
                <a16:creationId xmlns:a16="http://schemas.microsoft.com/office/drawing/2014/main" id="{49049C87-5E5D-CE49-B6DC-F4E99D6A8F7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dirty="0"/>
          </a:p>
        </p:txBody>
      </p:sp>
      <p:sp>
        <p:nvSpPr>
          <p:cNvPr id="38915" name="Slide Number Placeholder 3">
            <a:extLst>
              <a:ext uri="{FF2B5EF4-FFF2-40B4-BE49-F238E27FC236}">
                <a16:creationId xmlns:a16="http://schemas.microsoft.com/office/drawing/2014/main" id="{87805A3C-4FF6-9747-BF72-227B323BD32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fld id="{A335CE0E-2D80-3C48-98E3-181F7068C935}" type="slidenum">
              <a:rPr lang="en-US" altLang="en-US"/>
              <a:pPr/>
              <a:t>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961408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Slide Image Placeholder 1">
            <a:extLst>
              <a:ext uri="{FF2B5EF4-FFF2-40B4-BE49-F238E27FC236}">
                <a16:creationId xmlns:a16="http://schemas.microsoft.com/office/drawing/2014/main" id="{9355801A-B5E4-4A4E-B91D-E9C7CDCE28AA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4" name="Notes Placeholder 2">
            <a:extLst>
              <a:ext uri="{FF2B5EF4-FFF2-40B4-BE49-F238E27FC236}">
                <a16:creationId xmlns:a16="http://schemas.microsoft.com/office/drawing/2014/main" id="{49049C87-5E5D-CE49-B6DC-F4E99D6A8F7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dirty="0"/>
          </a:p>
        </p:txBody>
      </p:sp>
      <p:sp>
        <p:nvSpPr>
          <p:cNvPr id="38915" name="Slide Number Placeholder 3">
            <a:extLst>
              <a:ext uri="{FF2B5EF4-FFF2-40B4-BE49-F238E27FC236}">
                <a16:creationId xmlns:a16="http://schemas.microsoft.com/office/drawing/2014/main" id="{87805A3C-4FF6-9747-BF72-227B323BD32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fld id="{A335CE0E-2D80-3C48-98E3-181F7068C935}" type="slidenum">
              <a:rPr lang="en-US" altLang="en-US"/>
              <a:pPr/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381734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Slide Image Placeholder 1">
            <a:extLst>
              <a:ext uri="{FF2B5EF4-FFF2-40B4-BE49-F238E27FC236}">
                <a16:creationId xmlns:a16="http://schemas.microsoft.com/office/drawing/2014/main" id="{9355801A-B5E4-4A4E-B91D-E9C7CDCE28AA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4" name="Notes Placeholder 2">
            <a:extLst>
              <a:ext uri="{FF2B5EF4-FFF2-40B4-BE49-F238E27FC236}">
                <a16:creationId xmlns:a16="http://schemas.microsoft.com/office/drawing/2014/main" id="{49049C87-5E5D-CE49-B6DC-F4E99D6A8F7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dirty="0"/>
          </a:p>
        </p:txBody>
      </p:sp>
      <p:sp>
        <p:nvSpPr>
          <p:cNvPr id="38915" name="Slide Number Placeholder 3">
            <a:extLst>
              <a:ext uri="{FF2B5EF4-FFF2-40B4-BE49-F238E27FC236}">
                <a16:creationId xmlns:a16="http://schemas.microsoft.com/office/drawing/2014/main" id="{87805A3C-4FF6-9747-BF72-227B323BD32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fld id="{A335CE0E-2D80-3C48-98E3-181F7068C935}" type="slidenum">
              <a:rPr lang="en-US" altLang="en-US"/>
              <a:pPr/>
              <a:t>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757346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Slide Image Placeholder 1">
            <a:extLst>
              <a:ext uri="{FF2B5EF4-FFF2-40B4-BE49-F238E27FC236}">
                <a16:creationId xmlns:a16="http://schemas.microsoft.com/office/drawing/2014/main" id="{9355801A-B5E4-4A4E-B91D-E9C7CDCE28AA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4" name="Notes Placeholder 2">
            <a:extLst>
              <a:ext uri="{FF2B5EF4-FFF2-40B4-BE49-F238E27FC236}">
                <a16:creationId xmlns:a16="http://schemas.microsoft.com/office/drawing/2014/main" id="{49049C87-5E5D-CE49-B6DC-F4E99D6A8F7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dirty="0"/>
          </a:p>
        </p:txBody>
      </p:sp>
      <p:sp>
        <p:nvSpPr>
          <p:cNvPr id="38915" name="Slide Number Placeholder 3">
            <a:extLst>
              <a:ext uri="{FF2B5EF4-FFF2-40B4-BE49-F238E27FC236}">
                <a16:creationId xmlns:a16="http://schemas.microsoft.com/office/drawing/2014/main" id="{87805A3C-4FF6-9747-BF72-227B323BD32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fld id="{A335CE0E-2D80-3C48-98E3-181F7068C935}" type="slidenum">
              <a:rPr lang="en-US" altLang="en-US"/>
              <a:pPr/>
              <a:t>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21541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7603008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0424203-36F3-5D48-93B3-E40D336F6F8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mtClean="0"/>
            </a:lvl1pPr>
          </a:lstStyle>
          <a:p>
            <a:pPr>
              <a:defRPr/>
            </a:pPr>
            <a:fld id="{49A1ED73-2F58-324E-91B5-4ACF277645DD}" type="datetimeFigureOut">
              <a:rPr lang="en-US" altLang="en-US"/>
              <a:pPr>
                <a:defRPr/>
              </a:pPr>
              <a:t>9/23/21</a:t>
            </a:fld>
            <a:endParaRPr lang="en-US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85A7670-3648-BC40-ADC9-6930B81A99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C8FC1A-711D-0D46-9BCA-3837803989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mtClean="0"/>
            </a:lvl1pPr>
          </a:lstStyle>
          <a:p>
            <a:pPr>
              <a:defRPr/>
            </a:pPr>
            <a:fld id="{2B61A99C-14C8-594D-9D6A-D738B84A586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876716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38D71B-C8AC-F54B-8959-0EF111ACB24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mtClean="0"/>
            </a:lvl1pPr>
          </a:lstStyle>
          <a:p>
            <a:pPr>
              <a:defRPr/>
            </a:pPr>
            <a:fld id="{E0CDC0BF-8BF1-5843-9E76-6E633226C487}" type="datetimeFigureOut">
              <a:rPr lang="en-US" altLang="en-US"/>
              <a:pPr>
                <a:defRPr/>
              </a:pPr>
              <a:t>9/23/21</a:t>
            </a:fld>
            <a:endParaRPr lang="en-US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4EB1C0-650D-FA4F-A341-73BB7D8B5C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DBEB89-04EB-3549-9E1E-6B2C790276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mtClean="0"/>
            </a:lvl1pPr>
          </a:lstStyle>
          <a:p>
            <a:pPr>
              <a:defRPr/>
            </a:pPr>
            <a:fld id="{26910A9A-DE29-8F4D-9B0B-EE4BD7396AF8}" type="slidenum">
              <a:rPr lang="en-US" altLang="en-US"/>
              <a:pPr>
                <a:defRPr/>
              </a:pPr>
              <a:t>‹#›</a:t>
            </a:fld>
            <a:endParaRPr lang="en-US" altLang="en-US">
              <a:solidFill>
                <a:srgbClr val="88A4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49210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CF6097-8ACF-8649-A66A-F29EEDDAB0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mtClean="0"/>
            </a:lvl1pPr>
          </a:lstStyle>
          <a:p>
            <a:pPr>
              <a:defRPr/>
            </a:pPr>
            <a:fld id="{752535BC-949D-D543-AB93-3315CC757D32}" type="datetimeFigureOut">
              <a:rPr lang="en-US" altLang="en-US"/>
              <a:pPr>
                <a:defRPr/>
              </a:pPr>
              <a:t>9/23/21</a:t>
            </a:fld>
            <a:endParaRPr lang="en-US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DC8333-9B0D-FF4E-9BA8-3149A457EE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A4C205-941E-964C-80F2-4D845DC693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mtClean="0"/>
            </a:lvl1pPr>
          </a:lstStyle>
          <a:p>
            <a:pPr>
              <a:defRPr/>
            </a:pPr>
            <a:fld id="{B402657E-7D8B-904E-B73B-B889BAB37B7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564237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98D3B1-786C-B34F-BF5E-67FA63227C1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mtClean="0"/>
            </a:lvl1pPr>
          </a:lstStyle>
          <a:p>
            <a:pPr>
              <a:defRPr/>
            </a:pPr>
            <a:fld id="{57636DC7-08E8-D542-87C9-C0A11F9631A4}" type="datetimeFigureOut">
              <a:rPr lang="en-US" altLang="en-US"/>
              <a:pPr>
                <a:defRPr/>
              </a:pPr>
              <a:t>9/23/21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13B9DB-A1DB-564F-A37F-32023024E0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CD0E2A-E091-1446-8883-35D2948A10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mtClean="0"/>
            </a:lvl1pPr>
          </a:lstStyle>
          <a:p>
            <a:pPr>
              <a:defRPr/>
            </a:pPr>
            <a:fld id="{D783EC30-2678-B549-B661-A5C9DD87547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324048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18D778-BC41-7247-97DC-445C3D6642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mtClean="0"/>
            </a:lvl1pPr>
          </a:lstStyle>
          <a:p>
            <a:pPr>
              <a:defRPr/>
            </a:pPr>
            <a:fld id="{4F7D72AB-C72B-FC42-AD85-5E8BC6ABDAC1}" type="datetimeFigureOut">
              <a:rPr lang="en-US" altLang="en-US"/>
              <a:pPr>
                <a:defRPr/>
              </a:pPr>
              <a:t>9/23/21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714885-7814-D641-92C6-15F07520C0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617021-A831-694E-A92D-3FF7E2C290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mtClean="0"/>
            </a:lvl1pPr>
          </a:lstStyle>
          <a:p>
            <a:pPr>
              <a:defRPr/>
            </a:pPr>
            <a:fld id="{EC3ABFBE-5C42-EE43-BE8A-E8332DB79BB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893946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C364237-53BF-4C44-8573-06EEB9D4BB31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accent2">
                  <a:lumMod val="40000"/>
                  <a:lumOff val="60000"/>
                </a:schemeClr>
              </a:solidFill>
              <a:latin typeface="+mn-lt"/>
              <a:ea typeface="+mn-ea"/>
            </a:endParaRPr>
          </a:p>
        </p:txBody>
      </p:sp>
      <p:pic>
        <p:nvPicPr>
          <p:cNvPr id="4" name="Picture 8">
            <a:extLst>
              <a:ext uri="{FF2B5EF4-FFF2-40B4-BE49-F238E27FC236}">
                <a16:creationId xmlns:a16="http://schemas.microsoft.com/office/drawing/2014/main" id="{BA7AA60C-4C3C-CA4D-99A1-F5AE14CFDC9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105B067-6832-8B41-8FF8-B08946B3621F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0" y="1733550"/>
            <a:ext cx="9144000" cy="862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defRPr/>
            </a:pPr>
            <a:r>
              <a:rPr lang="en-US" altLang="en-US" sz="3200" b="1" i="0" baseline="0" dirty="0">
                <a:solidFill>
                  <a:schemeClr val="bg1"/>
                </a:solidFill>
              </a:rPr>
              <a:t>Section Title Section Title </a:t>
            </a:r>
            <a:endParaRPr lang="en-US" altLang="en-US" b="1" i="0" baseline="0" dirty="0">
              <a:solidFill>
                <a:schemeClr val="bg1"/>
              </a:solidFill>
            </a:endParaRPr>
          </a:p>
          <a:p>
            <a:pPr algn="ctr" eaLnBrk="1" hangingPunct="1">
              <a:defRPr/>
            </a:pPr>
            <a:r>
              <a:rPr lang="en-US" altLang="en-US" b="1" i="0" baseline="0" dirty="0">
                <a:solidFill>
                  <a:schemeClr val="bg1"/>
                </a:solidFill>
              </a:rPr>
              <a:t>Section Subtitle Section Subtitle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3A7115-F5EA-6A4C-88E4-EE99A649CE3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255588" y="4695825"/>
            <a:ext cx="6781800" cy="3638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ts val="2400"/>
              </a:lnSpc>
              <a:defRPr/>
            </a:pPr>
            <a:fld id="{025C6E99-FC12-6A41-98DD-1C486AC4BA59}" type="slidenum">
              <a:rPr lang="en-US" altLang="en-US" sz="1200" b="1" smtClean="0">
                <a:solidFill>
                  <a:schemeClr val="bg1"/>
                </a:solidFill>
              </a:rPr>
              <a:pPr eaLnBrk="1" hangingPunct="1">
                <a:lnSpc>
                  <a:spcPts val="2400"/>
                </a:lnSpc>
                <a:defRPr/>
              </a:pPr>
              <a:t>‹#›</a:t>
            </a:fld>
            <a:r>
              <a:rPr lang="en-US" altLang="en-US" sz="1200" b="1" dirty="0">
                <a:solidFill>
                  <a:schemeClr val="bg1"/>
                </a:solidFill>
              </a:rPr>
              <a:t> </a:t>
            </a:r>
            <a:r>
              <a:rPr lang="en-US" altLang="en-US" sz="1200" dirty="0">
                <a:solidFill>
                  <a:schemeClr val="bg1"/>
                </a:solidFill>
              </a:rPr>
              <a:t>|</a:t>
            </a:r>
            <a:r>
              <a:rPr lang="en-US" altLang="en-US" sz="1200" b="1" dirty="0">
                <a:solidFill>
                  <a:schemeClr val="bg1"/>
                </a:solidFill>
              </a:rPr>
              <a:t> </a:t>
            </a:r>
            <a:r>
              <a:rPr lang="en-US" altLang="en-US" sz="1200" i="1" dirty="0">
                <a:solidFill>
                  <a:schemeClr val="bg1"/>
                </a:solidFill>
              </a:rPr>
              <a:t>RSIF</a:t>
            </a:r>
          </a:p>
        </p:txBody>
      </p:sp>
    </p:spTree>
    <p:extLst>
      <p:ext uri="{BB962C8B-B14F-4D97-AF65-F5344CB8AC3E}">
        <p14:creationId xmlns:p14="http://schemas.microsoft.com/office/powerpoint/2010/main" val="9901389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16x9_BG-02.jpg">
            <a:extLst>
              <a:ext uri="{FF2B5EF4-FFF2-40B4-BE49-F238E27FC236}">
                <a16:creationId xmlns:a16="http://schemas.microsoft.com/office/drawing/2014/main" id="{C98629AA-70FE-7C4A-A2A0-060A09FA2C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4781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2208930-DF6E-C343-8953-1E3CDE2D9FA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accent2">
                  <a:lumMod val="40000"/>
                  <a:lumOff val="60000"/>
                </a:schemeClr>
              </a:solidFill>
              <a:latin typeface="+mn-lt"/>
              <a:ea typeface="+mn-ea"/>
            </a:endParaRPr>
          </a:p>
        </p:txBody>
      </p:sp>
      <p:pic>
        <p:nvPicPr>
          <p:cNvPr id="7" name="Picture 8">
            <a:extLst>
              <a:ext uri="{FF2B5EF4-FFF2-40B4-BE49-F238E27FC236}">
                <a16:creationId xmlns:a16="http://schemas.microsoft.com/office/drawing/2014/main" id="{192A5E6D-295D-5345-A300-18E84945571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B1E59EA-0ECD-0C41-82AC-FFA19C5BECB1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0" y="4695825"/>
            <a:ext cx="9144000" cy="39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lnSpc>
                <a:spcPts val="2400"/>
              </a:lnSpc>
              <a:defRPr/>
            </a:pPr>
            <a:r>
              <a:rPr lang="en-US" altLang="en-US" sz="1200" i="1">
                <a:solidFill>
                  <a:schemeClr val="bg1"/>
                </a:solidFill>
              </a:rPr>
              <a:t>TRANSCENDING DISCIPLINES, TRANSFORMING LIVES</a:t>
            </a:r>
          </a:p>
        </p:txBody>
      </p:sp>
      <p:sp>
        <p:nvSpPr>
          <p:cNvPr id="22" name="Title 21"/>
          <p:cNvSpPr>
            <a:spLocks noGrp="1"/>
          </p:cNvSpPr>
          <p:nvPr>
            <p:ph type="title"/>
          </p:nvPr>
        </p:nvSpPr>
        <p:spPr>
          <a:xfrm>
            <a:off x="457200" y="1643542"/>
            <a:ext cx="8229600" cy="584776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3200" i="1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3" name="Text Placeholder 31"/>
          <p:cNvSpPr>
            <a:spLocks noGrp="1"/>
          </p:cNvSpPr>
          <p:nvPr>
            <p:ph type="body" sz="quarter" idx="10"/>
          </p:nvPr>
        </p:nvSpPr>
        <p:spPr>
          <a:xfrm>
            <a:off x="1485900" y="2114550"/>
            <a:ext cx="6172200" cy="369332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1800" i="1">
                <a:solidFill>
                  <a:srgbClr val="FFFFFF"/>
                </a:solidFill>
              </a:defRPr>
            </a:lvl1pPr>
            <a:lvl2pPr marL="457200" indent="0" algn="ctr">
              <a:buNone/>
              <a:defRPr sz="1800" i="1">
                <a:solidFill>
                  <a:srgbClr val="FFFFFF"/>
                </a:solidFill>
              </a:defRPr>
            </a:lvl2pPr>
            <a:lvl3pPr marL="914400" indent="0" algn="ctr">
              <a:buNone/>
              <a:defRPr sz="1800" i="1">
                <a:solidFill>
                  <a:srgbClr val="FFFFFF"/>
                </a:solidFill>
              </a:defRPr>
            </a:lvl3pPr>
            <a:lvl4pPr marL="1371600" indent="0" algn="ctr">
              <a:buNone/>
              <a:defRPr sz="1800" i="1">
                <a:solidFill>
                  <a:srgbClr val="FFFFFF"/>
                </a:solidFill>
              </a:defRPr>
            </a:lvl4pPr>
            <a:lvl5pPr marL="1828800" indent="0" algn="ctr">
              <a:buNone/>
              <a:defRPr sz="1800" i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5" name="Text Placeholder 34"/>
          <p:cNvSpPr>
            <a:spLocks noGrp="1"/>
          </p:cNvSpPr>
          <p:nvPr>
            <p:ph type="body" sz="quarter" idx="11"/>
          </p:nvPr>
        </p:nvSpPr>
        <p:spPr>
          <a:xfrm>
            <a:off x="2743200" y="2669355"/>
            <a:ext cx="3657600" cy="369332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1800" i="1">
                <a:solidFill>
                  <a:srgbClr val="FFFFFF"/>
                </a:solidFill>
              </a:defRPr>
            </a:lvl1pPr>
            <a:lvl2pPr marL="457200" indent="0" algn="ctr">
              <a:buNone/>
              <a:defRPr sz="1800" i="1">
                <a:solidFill>
                  <a:srgbClr val="FFFFFF"/>
                </a:solidFill>
              </a:defRPr>
            </a:lvl2pPr>
            <a:lvl3pPr marL="914400" indent="0" algn="ctr">
              <a:buNone/>
              <a:defRPr sz="1800" i="1">
                <a:solidFill>
                  <a:srgbClr val="FFFFFF"/>
                </a:solidFill>
              </a:defRPr>
            </a:lvl3pPr>
            <a:lvl4pPr marL="1371600" indent="0" algn="ctr">
              <a:buNone/>
              <a:defRPr sz="1800" i="1">
                <a:solidFill>
                  <a:srgbClr val="FFFFFF"/>
                </a:solidFill>
              </a:defRPr>
            </a:lvl4pPr>
            <a:lvl5pPr marL="1828800" indent="0" algn="ctr">
              <a:buNone/>
              <a:defRPr sz="1800" i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396537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635501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0"/>
            <a:ext cx="6172200" cy="461665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400" b="1" i="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2"/>
          </p:nvPr>
        </p:nvSpPr>
        <p:spPr>
          <a:xfrm>
            <a:off x="228600" y="819150"/>
            <a:ext cx="3962400" cy="307777"/>
          </a:xfrm>
          <a:prstGeom prst="rect">
            <a:avLst/>
          </a:prstGeom>
        </p:spPr>
        <p:txBody>
          <a:bodyPr>
            <a:spAutoFit/>
          </a:bodyPr>
          <a:lstStyle>
            <a:lvl1pPr marL="0" indent="-137160">
              <a:spcBef>
                <a:spcPts val="0"/>
              </a:spcBef>
              <a:spcAft>
                <a:spcPts val="600"/>
              </a:spcAft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841432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16x9_BG-02.jpg">
            <a:extLst>
              <a:ext uri="{FF2B5EF4-FFF2-40B4-BE49-F238E27FC236}">
                <a16:creationId xmlns:a16="http://schemas.microsoft.com/office/drawing/2014/main" id="{9BD2B814-CEF8-9745-A790-E058BDDE00C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4781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437984A-5BE0-3A4A-99C7-C48609A4034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accent2">
                  <a:lumMod val="40000"/>
                  <a:lumOff val="60000"/>
                </a:schemeClr>
              </a:solidFill>
              <a:latin typeface="+mn-lt"/>
              <a:ea typeface="+mn-ea"/>
            </a:endParaRPr>
          </a:p>
        </p:txBody>
      </p:sp>
      <p:pic>
        <p:nvPicPr>
          <p:cNvPr id="7" name="Picture 9">
            <a:extLst>
              <a:ext uri="{FF2B5EF4-FFF2-40B4-BE49-F238E27FC236}">
                <a16:creationId xmlns:a16="http://schemas.microsoft.com/office/drawing/2014/main" id="{AEB6FB4E-9BB6-6C4A-A11A-B6A8BBA9438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10">
            <a:extLst>
              <a:ext uri="{FF2B5EF4-FFF2-40B4-BE49-F238E27FC236}">
                <a16:creationId xmlns:a16="http://schemas.microsoft.com/office/drawing/2014/main" id="{15181A57-2D3A-9544-9C65-7627C9B7D81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0" y="4695825"/>
            <a:ext cx="9144000" cy="39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lnSpc>
                <a:spcPts val="2400"/>
              </a:lnSpc>
              <a:defRPr/>
            </a:pPr>
            <a:r>
              <a:rPr lang="en-US" altLang="en-US" sz="1200" i="1">
                <a:solidFill>
                  <a:schemeClr val="bg1"/>
                </a:solidFill>
              </a:rPr>
              <a:t>TRANSCENDING DISCIPLINES, TRANSFORMING LIVES</a:t>
            </a:r>
          </a:p>
        </p:txBody>
      </p:sp>
      <p:sp>
        <p:nvSpPr>
          <p:cNvPr id="22" name="Title 21"/>
          <p:cNvSpPr>
            <a:spLocks noGrp="1"/>
          </p:cNvSpPr>
          <p:nvPr>
            <p:ph type="title"/>
          </p:nvPr>
        </p:nvSpPr>
        <p:spPr>
          <a:xfrm>
            <a:off x="457200" y="1643542"/>
            <a:ext cx="8229600" cy="584776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3200" i="1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3" name="Text Placeholder 31"/>
          <p:cNvSpPr>
            <a:spLocks noGrp="1"/>
          </p:cNvSpPr>
          <p:nvPr>
            <p:ph type="body" sz="quarter" idx="10"/>
          </p:nvPr>
        </p:nvSpPr>
        <p:spPr>
          <a:xfrm>
            <a:off x="1485900" y="2114550"/>
            <a:ext cx="6172200" cy="369332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1800" i="1">
                <a:solidFill>
                  <a:srgbClr val="FFFFFF"/>
                </a:solidFill>
              </a:defRPr>
            </a:lvl1pPr>
            <a:lvl2pPr marL="457200" indent="0" algn="ctr">
              <a:buNone/>
              <a:defRPr sz="1800" i="1">
                <a:solidFill>
                  <a:srgbClr val="FFFFFF"/>
                </a:solidFill>
              </a:defRPr>
            </a:lvl2pPr>
            <a:lvl3pPr marL="914400" indent="0" algn="ctr">
              <a:buNone/>
              <a:defRPr sz="1800" i="1">
                <a:solidFill>
                  <a:srgbClr val="FFFFFF"/>
                </a:solidFill>
              </a:defRPr>
            </a:lvl3pPr>
            <a:lvl4pPr marL="1371600" indent="0" algn="ctr">
              <a:buNone/>
              <a:defRPr sz="1800" i="1">
                <a:solidFill>
                  <a:srgbClr val="FFFFFF"/>
                </a:solidFill>
              </a:defRPr>
            </a:lvl4pPr>
            <a:lvl5pPr marL="1828800" indent="0" algn="ctr">
              <a:buNone/>
              <a:defRPr sz="1800" i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5" name="Text Placeholder 34"/>
          <p:cNvSpPr>
            <a:spLocks noGrp="1"/>
          </p:cNvSpPr>
          <p:nvPr>
            <p:ph type="body" sz="quarter" idx="11"/>
          </p:nvPr>
        </p:nvSpPr>
        <p:spPr>
          <a:xfrm>
            <a:off x="2743200" y="2669355"/>
            <a:ext cx="3657600" cy="369332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1800" i="1">
                <a:solidFill>
                  <a:srgbClr val="FFFFFF"/>
                </a:solidFill>
              </a:defRPr>
            </a:lvl1pPr>
            <a:lvl2pPr marL="457200" indent="0" algn="ctr">
              <a:buNone/>
              <a:defRPr sz="1800" i="1">
                <a:solidFill>
                  <a:srgbClr val="FFFFFF"/>
                </a:solidFill>
              </a:defRPr>
            </a:lvl2pPr>
            <a:lvl3pPr marL="914400" indent="0" algn="ctr">
              <a:buNone/>
              <a:defRPr sz="1800" i="1">
                <a:solidFill>
                  <a:srgbClr val="FFFFFF"/>
                </a:solidFill>
              </a:defRPr>
            </a:lvl3pPr>
            <a:lvl4pPr marL="1371600" indent="0" algn="ctr">
              <a:buNone/>
              <a:defRPr sz="1800" i="1">
                <a:solidFill>
                  <a:srgbClr val="FFFFFF"/>
                </a:solidFill>
              </a:defRPr>
            </a:lvl4pPr>
            <a:lvl5pPr marL="1828800" indent="0" algn="ctr">
              <a:buNone/>
              <a:defRPr sz="1800" i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555867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C78D65-142C-544D-B0C6-164852DD15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mtClean="0"/>
            </a:lvl1pPr>
          </a:lstStyle>
          <a:p>
            <a:pPr>
              <a:defRPr/>
            </a:pPr>
            <a:fld id="{1A2CC1A9-2DCF-0344-B6F4-3B3DF1481DC3}" type="datetimeFigureOut">
              <a:rPr lang="en-US" altLang="en-US"/>
              <a:pPr>
                <a:defRPr/>
              </a:pPr>
              <a:t>9/23/21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B4773E-579C-B842-9F8E-6C83BCC550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578DA6-8D6E-A94B-88E9-7FE4F58F9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mtClean="0"/>
            </a:lvl1pPr>
          </a:lstStyle>
          <a:p>
            <a:pPr>
              <a:defRPr/>
            </a:pPr>
            <a:fld id="{9C413AB9-9847-1041-BA98-754A0D8B23E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664458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091B77-0F6E-DB4F-8213-3571309ACBB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mtClean="0"/>
            </a:lvl1pPr>
          </a:lstStyle>
          <a:p>
            <a:pPr>
              <a:defRPr/>
            </a:pPr>
            <a:fld id="{7877CE69-E758-B44E-BCFC-F8F51F88C5F0}" type="datetimeFigureOut">
              <a:rPr lang="en-US" altLang="en-US"/>
              <a:pPr>
                <a:defRPr/>
              </a:pPr>
              <a:t>9/23/21</a:t>
            </a:fld>
            <a:endParaRPr lang="en-US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40F1CC-5183-EB46-84B7-09F62A70E4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133F2B-718B-7944-9153-496084710E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mtClean="0"/>
            </a:lvl1pPr>
          </a:lstStyle>
          <a:p>
            <a:pPr>
              <a:defRPr/>
            </a:pPr>
            <a:fld id="{85872FF7-D52B-2C4D-8DE1-4AA574D8C44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135935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9C3796-466B-2D49-9994-69C3DD7E1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mtClean="0"/>
            </a:lvl1pPr>
          </a:lstStyle>
          <a:p>
            <a:pPr>
              <a:defRPr/>
            </a:pPr>
            <a:fld id="{79CFC10E-2430-114E-90FE-F233DA3620ED}" type="datetime1">
              <a:rPr lang="en-US" altLang="en-US"/>
              <a:pPr>
                <a:defRPr/>
              </a:pPr>
              <a:t>9/23/21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7C5EBA-5422-B34B-AB12-3CFD42653D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3D1A5E-D3ED-E649-91C4-97D19544C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mtClean="0"/>
            </a:lvl1pPr>
          </a:lstStyle>
          <a:p>
            <a:pPr>
              <a:defRPr/>
            </a:pPr>
            <a:fld id="{332CFDDF-70F6-AA45-AB0C-3551A298E88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408902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2B15E7-D1A9-B942-9F31-5DEDFF190A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mtClean="0"/>
            </a:lvl1pPr>
          </a:lstStyle>
          <a:p>
            <a:pPr>
              <a:defRPr/>
            </a:pPr>
            <a:fld id="{46981D2F-1BF6-1142-8CDD-9E6EE41BF7CF}" type="datetimeFigureOut">
              <a:rPr lang="en-US" altLang="en-US"/>
              <a:pPr>
                <a:defRPr/>
              </a:pPr>
              <a:t>9/23/21</a:t>
            </a:fld>
            <a:endParaRPr lang="en-US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12AA78-6812-E949-A28B-E986B2F0B7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494485-990C-A947-8A7C-40DFFF4758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mtClean="0"/>
            </a:lvl1pPr>
          </a:lstStyle>
          <a:p>
            <a:pPr>
              <a:defRPr/>
            </a:pPr>
            <a:fld id="{600801BE-A2A5-F041-A35C-578035D8CE0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219469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D53DF2C-A6E1-B940-A2EE-09366BE6F1E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mtClean="0"/>
            </a:lvl1pPr>
          </a:lstStyle>
          <a:p>
            <a:pPr>
              <a:defRPr/>
            </a:pPr>
            <a:fld id="{F82CD02B-1601-C748-B682-F29CB6DAB837}" type="datetimeFigureOut">
              <a:rPr lang="en-US" altLang="en-US"/>
              <a:pPr>
                <a:defRPr/>
              </a:pPr>
              <a:t>9/23/21</a:t>
            </a:fld>
            <a:endParaRPr lang="en-US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6BAB04E-2228-9043-828E-83F036F21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62EC86D-FD83-D846-8B43-5381CC5C0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mtClean="0"/>
            </a:lvl1pPr>
          </a:lstStyle>
          <a:p>
            <a:pPr>
              <a:defRPr/>
            </a:pPr>
            <a:fld id="{5F42A925-C71F-3A4E-8132-4793A59A7E9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57088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F9965ED-983B-6D47-9E11-9A90BAADED0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mtClean="0"/>
            </a:lvl1pPr>
          </a:lstStyle>
          <a:p>
            <a:pPr>
              <a:defRPr/>
            </a:pPr>
            <a:fld id="{59FB2887-C520-3341-A283-34809B92C6F0}" type="datetimeFigureOut">
              <a:rPr lang="en-US" altLang="en-US"/>
              <a:pPr>
                <a:defRPr/>
              </a:pPr>
              <a:t>9/23/21</a:t>
            </a:fld>
            <a:endParaRPr lang="en-US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CED60B-30E8-C145-8BB7-873C25688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7EEBC1-0946-B143-AFBE-D60E4E2DD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mtClean="0"/>
            </a:lvl1pPr>
          </a:lstStyle>
          <a:p>
            <a:pPr>
              <a:defRPr/>
            </a:pPr>
            <a:fld id="{FFC53BB9-488F-9046-9954-97EFE7742BC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07856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emf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436BFB8-21F9-8549-AD7A-B0BC87D4445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accent2">
                  <a:lumMod val="40000"/>
                  <a:lumOff val="60000"/>
                </a:schemeClr>
              </a:solidFill>
              <a:latin typeface="+mn-lt"/>
              <a:ea typeface="+mn-ea"/>
            </a:endParaRPr>
          </a:p>
        </p:txBody>
      </p:sp>
      <p:pic>
        <p:nvPicPr>
          <p:cNvPr id="17411" name="Picture 7">
            <a:extLst>
              <a:ext uri="{FF2B5EF4-FFF2-40B4-BE49-F238E27FC236}">
                <a16:creationId xmlns:a16="http://schemas.microsoft.com/office/drawing/2014/main" id="{6A588F8F-48F0-0D45-AAD8-D7C51A767DA1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2" name="TextBox 8">
            <a:extLst>
              <a:ext uri="{FF2B5EF4-FFF2-40B4-BE49-F238E27FC236}">
                <a16:creationId xmlns:a16="http://schemas.microsoft.com/office/drawing/2014/main" id="{E5FEDC2D-10D4-4941-91E4-B317AA43732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255588" y="4695825"/>
            <a:ext cx="67818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ts val="2400"/>
              </a:lnSpc>
              <a:defRPr/>
            </a:pPr>
            <a:fld id="{E6CFF230-4932-1F4D-98B7-73C19F6DC554}" type="slidenum">
              <a:rPr lang="en-US" altLang="en-US" sz="1200" b="1" smtClean="0">
                <a:solidFill>
                  <a:schemeClr val="bg1"/>
                </a:solidFill>
              </a:rPr>
              <a:pPr eaLnBrk="1" hangingPunct="1">
                <a:lnSpc>
                  <a:spcPts val="2400"/>
                </a:lnSpc>
                <a:defRPr/>
              </a:pPr>
              <a:t>‹#›</a:t>
            </a:fld>
            <a:r>
              <a:rPr lang="en-US" altLang="en-US" sz="1200" b="1" dirty="0">
                <a:solidFill>
                  <a:schemeClr val="bg1"/>
                </a:solidFill>
              </a:rPr>
              <a:t> </a:t>
            </a:r>
            <a:r>
              <a:rPr lang="en-US" altLang="en-US" sz="1200" dirty="0">
                <a:solidFill>
                  <a:schemeClr val="bg1"/>
                </a:solidFill>
              </a:rPr>
              <a:t>|</a:t>
            </a:r>
            <a:r>
              <a:rPr lang="en-US" altLang="en-US" sz="1200" b="1" dirty="0">
                <a:solidFill>
                  <a:schemeClr val="bg1"/>
                </a:solidFill>
              </a:rPr>
              <a:t> </a:t>
            </a:r>
            <a:r>
              <a:rPr lang="en-US" altLang="en-US" sz="1200" i="1" dirty="0">
                <a:solidFill>
                  <a:schemeClr val="bg1"/>
                </a:solidFill>
              </a:rPr>
              <a:t>Transcending Disciplines, Transforming Lives, Educating Leaders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93564" r:id="rId1"/>
    <p:sldLayoutId id="2147493565" r:id="rId2"/>
    <p:sldLayoutId id="2147493574" r:id="rId3"/>
    <p:sldLayoutId id="2147493575" r:id="rId4"/>
    <p:sldLayoutId id="2147493576" r:id="rId5"/>
    <p:sldLayoutId id="2147493577" r:id="rId6"/>
    <p:sldLayoutId id="2147493578" r:id="rId7"/>
    <p:sldLayoutId id="2147493579" r:id="rId8"/>
    <p:sldLayoutId id="2147493580" r:id="rId9"/>
    <p:sldLayoutId id="2147493581" r:id="rId10"/>
    <p:sldLayoutId id="2147493582" r:id="rId11"/>
    <p:sldLayoutId id="2147493583" r:id="rId12"/>
    <p:sldLayoutId id="2147493584" r:id="rId13"/>
    <p:sldLayoutId id="2147493585" r:id="rId14"/>
    <p:sldLayoutId id="2147493586" r:id="rId15"/>
    <p:sldLayoutId id="2147493566" r:id="rId16"/>
    <p:sldLayoutId id="2147493572" r:id="rId17"/>
  </p:sldLayoutIdLst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panose="020B0600070205080204" pitchFamily="34" charset="-128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ＭＳ Ｐゴシック" panose="020B0600070205080204" pitchFamily="34" charset="-128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ＭＳ Ｐゴシック" panose="020B0600070205080204" pitchFamily="34" charset="-128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ＭＳ Ｐゴシック" panose="020B0600070205080204" pitchFamily="34" charset="-128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ＭＳ Ｐゴシック" panose="020B0600070205080204" pitchFamily="34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ＭＳ Ｐゴシック" panose="020B0600070205080204" pitchFamily="34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ＭＳ Ｐゴシック" panose="020B0600070205080204" pitchFamily="34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ＭＳ Ｐゴシック" panose="020B0600070205080204" pitchFamily="34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ＭＳ Ｐゴシック" panose="020B0600070205080204" pitchFamily="34" charset="-128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ＭＳ Ｐゴシック" panose="020B0600070205080204" pitchFamily="34" charset="-128"/>
          <a:cs typeface="+mn-cs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ＭＳ Ｐゴシック" panose="020B0600070205080204" pitchFamily="34" charset="-128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ＭＳ Ｐゴシック" panose="020B0600070205080204" pitchFamily="34" charset="-128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ＭＳ Ｐゴシック" panose="020B0600070205080204" pitchFamily="34" charset="-128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ＭＳ Ｐゴシック" panose="020B0600070205080204" pitchFamily="34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4.png"/><Relationship Id="rId4" Type="http://schemas.openxmlformats.org/officeDocument/2006/relationships/image" Target="../media/image15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jpeg"/><Relationship Id="rId5" Type="http://schemas.openxmlformats.org/officeDocument/2006/relationships/image" Target="../media/image8.emf"/><Relationship Id="rId4" Type="http://schemas.openxmlformats.org/officeDocument/2006/relationships/image" Target="../media/image7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.emf"/><Relationship Id="rId4" Type="http://schemas.openxmlformats.org/officeDocument/2006/relationships/image" Target="../media/image9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B8E4ED7-838D-3B41-B9F3-8A8937E32D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accent2">
                  <a:lumMod val="40000"/>
                  <a:lumOff val="60000"/>
                </a:schemeClr>
              </a:solidFill>
              <a:latin typeface="+mn-lt"/>
              <a:ea typeface="+mn-ea"/>
            </a:endParaRPr>
          </a:p>
        </p:txBody>
      </p:sp>
      <p:pic>
        <p:nvPicPr>
          <p:cNvPr id="31747" name="Picture 7">
            <a:extLst>
              <a:ext uri="{FF2B5EF4-FFF2-40B4-BE49-F238E27FC236}">
                <a16:creationId xmlns:a16="http://schemas.microsoft.com/office/drawing/2014/main" id="{4ED10302-8A79-6048-8CDB-8FDB5F642A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48" name="TextBox 9">
            <a:extLst>
              <a:ext uri="{FF2B5EF4-FFF2-40B4-BE49-F238E27FC236}">
                <a16:creationId xmlns:a16="http://schemas.microsoft.com/office/drawing/2014/main" id="{A7B3DB77-25BC-8648-BC82-AD0DDD79F8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84468" y="-47605"/>
            <a:ext cx="9328468" cy="40626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sz="2400" b="1" dirty="0">
                <a:solidFill>
                  <a:schemeClr val="bg1"/>
                </a:solidFill>
                <a:latin typeface="Montserrat" pitchFamily="2" charset="77"/>
              </a:rPr>
              <a:t>Explainable ML - XML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chemeClr val="bg1"/>
                </a:solidFill>
                <a:latin typeface="Montserrat" pitchFamily="2" charset="77"/>
              </a:rPr>
              <a:t>Pierre </a:t>
            </a:r>
            <a:r>
              <a:rPr lang="en-US" altLang="en-US" sz="1800" dirty="0">
                <a:solidFill>
                  <a:schemeClr val="bg1"/>
                </a:solidFill>
                <a:latin typeface="Montserrat" pitchFamily="2" charset="77"/>
              </a:rPr>
              <a:t>Gentine – Columbia University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800" dirty="0">
              <a:solidFill>
                <a:schemeClr val="bg1"/>
              </a:solidFill>
              <a:latin typeface="Montserrat" pitchFamily="2" charset="77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800" dirty="0">
              <a:solidFill>
                <a:schemeClr val="bg1"/>
              </a:solidFill>
              <a:latin typeface="Montserrat" pitchFamily="2" charset="77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800" dirty="0">
              <a:solidFill>
                <a:schemeClr val="bg1"/>
              </a:solidFill>
              <a:latin typeface="Montserrat" pitchFamily="2" charset="77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800" dirty="0">
              <a:solidFill>
                <a:schemeClr val="bg1"/>
              </a:solidFill>
              <a:latin typeface="Montserrat" pitchFamily="2" charset="77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800" dirty="0">
              <a:solidFill>
                <a:schemeClr val="bg1"/>
              </a:solidFill>
              <a:latin typeface="Montserrat" pitchFamily="2" charset="77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800" dirty="0">
              <a:solidFill>
                <a:schemeClr val="bg1"/>
              </a:solidFill>
              <a:latin typeface="Montserrat" pitchFamily="2" charset="77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800" dirty="0">
              <a:solidFill>
                <a:schemeClr val="bg1"/>
              </a:solidFill>
              <a:latin typeface="Montserrat" pitchFamily="2" charset="77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800" dirty="0">
              <a:solidFill>
                <a:schemeClr val="bg1"/>
              </a:solidFill>
              <a:latin typeface="Montserrat" pitchFamily="2" charset="77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800" dirty="0">
              <a:solidFill>
                <a:schemeClr val="bg1"/>
              </a:solidFill>
              <a:latin typeface="Montserrat" pitchFamily="2" charset="77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800" dirty="0">
              <a:solidFill>
                <a:schemeClr val="bg1"/>
              </a:solidFill>
              <a:latin typeface="Montserrat" pitchFamily="2" charset="77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800" dirty="0">
              <a:solidFill>
                <a:schemeClr val="bg1"/>
              </a:solidFill>
              <a:latin typeface="Montserrat" pitchFamily="2" charset="77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800" dirty="0">
              <a:solidFill>
                <a:schemeClr val="bg1"/>
              </a:solidFill>
              <a:latin typeface="Montserrat" pitchFamily="2" charset="77"/>
            </a:endParaRPr>
          </a:p>
        </p:txBody>
      </p:sp>
      <p:sp>
        <p:nvSpPr>
          <p:cNvPr id="31749" name="TextBox 10">
            <a:extLst>
              <a:ext uri="{FF2B5EF4-FFF2-40B4-BE49-F238E27FC236}">
                <a16:creationId xmlns:a16="http://schemas.microsoft.com/office/drawing/2014/main" id="{16B00F16-FA4E-EC47-B0AE-C8B08FC631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695825"/>
            <a:ext cx="9144000" cy="39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lnSpc>
                <a:spcPts val="2400"/>
              </a:lnSpc>
              <a:spcBef>
                <a:spcPct val="0"/>
              </a:spcBef>
              <a:buFontTx/>
              <a:buNone/>
            </a:pPr>
            <a:r>
              <a:rPr lang="en-US" altLang="en-US" sz="1200" i="1" dirty="0">
                <a:solidFill>
                  <a:schemeClr val="bg1"/>
                </a:solidFill>
              </a:rPr>
              <a:t>TRANSCENDING DISCIPLINES, TRANSFORMING LIVES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F7BD51F-C8BA-C940-AEC6-DA7B4A1805E9}"/>
              </a:ext>
            </a:extLst>
          </p:cNvPr>
          <p:cNvSpPr/>
          <p:nvPr/>
        </p:nvSpPr>
        <p:spPr>
          <a:xfrm>
            <a:off x="76200" y="4324350"/>
            <a:ext cx="1143000" cy="479425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indent="137160" algn="ctr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E6AF917-FB78-1B43-965D-8D2CCF933F47}"/>
              </a:ext>
            </a:extLst>
          </p:cNvPr>
          <p:cNvSpPr/>
          <p:nvPr/>
        </p:nvSpPr>
        <p:spPr>
          <a:xfrm>
            <a:off x="0" y="4171950"/>
            <a:ext cx="1371600" cy="683450"/>
          </a:xfrm>
          <a:prstGeom prst="rect">
            <a:avLst/>
          </a:prstGeom>
          <a:solidFill>
            <a:schemeClr val="tx2"/>
          </a:solidFill>
        </p:spPr>
        <p:txBody>
          <a:bodyPr wrap="square" rtlCol="0" anchor="ctr">
            <a:spAutoFit/>
          </a:bodyPr>
          <a:lstStyle/>
          <a:p>
            <a:pPr indent="137160" algn="ctr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D30859F-512B-CF45-B742-52891078491F}"/>
              </a:ext>
            </a:extLst>
          </p:cNvPr>
          <p:cNvSpPr/>
          <p:nvPr/>
        </p:nvSpPr>
        <p:spPr>
          <a:xfrm>
            <a:off x="1828800" y="5026025"/>
            <a:ext cx="914400" cy="914400"/>
          </a:xfrm>
          <a:prstGeom prst="roundRect">
            <a:avLst/>
          </a:prstGeom>
        </p:spPr>
        <p:txBody>
          <a:bodyPr wrap="square" rtlCol="0" anchor="ctr">
            <a:spAutoFit/>
          </a:bodyPr>
          <a:lstStyle/>
          <a:p>
            <a:pPr indent="137160" algn="ctr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1DA12A0-4435-784D-8391-CEC8AD1DB092}"/>
              </a:ext>
            </a:extLst>
          </p:cNvPr>
          <p:cNvSpPr/>
          <p:nvPr/>
        </p:nvSpPr>
        <p:spPr>
          <a:xfrm>
            <a:off x="7772400" y="4115563"/>
            <a:ext cx="1371600" cy="683450"/>
          </a:xfrm>
          <a:prstGeom prst="rect">
            <a:avLst/>
          </a:prstGeom>
          <a:solidFill>
            <a:schemeClr val="tx2"/>
          </a:solidFill>
        </p:spPr>
        <p:txBody>
          <a:bodyPr wrap="square" rtlCol="0" anchor="ctr">
            <a:spAutoFit/>
          </a:bodyPr>
          <a:lstStyle/>
          <a:p>
            <a:pPr indent="137160" algn="ctr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8984B52-1A90-1843-8439-1A39056F68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1452" y="967947"/>
            <a:ext cx="5529072" cy="3686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BCD5BAA-EF6A-ED45-A49B-8A1B2E6B7C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Montserrat" pitchFamily="2" charset="77"/>
              </a:rPr>
              <a:t>2. Gradient/adjoint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6D68EC1-FACB-E14D-93D3-412412A893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accent2">
                  <a:lumMod val="40000"/>
                  <a:lumOff val="60000"/>
                </a:schemeClr>
              </a:solidFill>
              <a:latin typeface="Montserrat" pitchFamily="2" charset="77"/>
              <a:ea typeface="+mn-ea"/>
            </a:endParaRPr>
          </a:p>
        </p:txBody>
      </p:sp>
      <p:pic>
        <p:nvPicPr>
          <p:cNvPr id="37893" name="Picture 10">
            <a:extLst>
              <a:ext uri="{FF2B5EF4-FFF2-40B4-BE49-F238E27FC236}">
                <a16:creationId xmlns:a16="http://schemas.microsoft.com/office/drawing/2014/main" id="{D90FEDC9-0EE8-9043-8A94-1B583A437B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894" name="TextBox 11">
            <a:extLst>
              <a:ext uri="{FF2B5EF4-FFF2-40B4-BE49-F238E27FC236}">
                <a16:creationId xmlns:a16="http://schemas.microsoft.com/office/drawing/2014/main" id="{0FF9E20D-DE16-3C4A-B181-F3D8883DEB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588" y="4695825"/>
            <a:ext cx="6781800" cy="3638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ts val="2400"/>
              </a:lnSpc>
              <a:spcBef>
                <a:spcPct val="0"/>
              </a:spcBef>
              <a:buFontTx/>
              <a:buNone/>
            </a:pPr>
            <a:fld id="{63DF7C51-3F17-3B4A-8FE7-81C89A41058A}" type="slidenum">
              <a:rPr lang="en-US" altLang="en-US" sz="1200" b="1">
                <a:solidFill>
                  <a:schemeClr val="bg1"/>
                </a:solidFill>
                <a:latin typeface="Montserrat" pitchFamily="2" charset="77"/>
              </a:rPr>
              <a:pPr eaLnBrk="1" hangingPunct="1">
                <a:lnSpc>
                  <a:spcPts val="2400"/>
                </a:lnSpc>
                <a:spcBef>
                  <a:spcPct val="0"/>
                </a:spcBef>
                <a:buFontTx/>
                <a:buNone/>
              </a:pPr>
              <a:t>10</a:t>
            </a:fld>
            <a:r>
              <a:rPr lang="en-US" altLang="en-US" sz="1200" b="1" dirty="0">
                <a:solidFill>
                  <a:schemeClr val="bg1"/>
                </a:solidFill>
                <a:latin typeface="Montserrat" pitchFamily="2" charset="77"/>
              </a:rPr>
              <a:t> </a:t>
            </a:r>
            <a:r>
              <a:rPr lang="en-US" altLang="en-US" sz="1200" dirty="0">
                <a:solidFill>
                  <a:schemeClr val="bg1"/>
                </a:solidFill>
                <a:latin typeface="Montserrat" pitchFamily="2" charset="77"/>
              </a:rPr>
              <a:t>|</a:t>
            </a:r>
            <a:r>
              <a:rPr lang="en-US" altLang="en-US" sz="1200" b="1" dirty="0">
                <a:solidFill>
                  <a:schemeClr val="bg1"/>
                </a:solidFill>
                <a:latin typeface="Montserrat" pitchFamily="2" charset="77"/>
              </a:rPr>
              <a:t> </a:t>
            </a:r>
            <a:r>
              <a:rPr lang="en-US" altLang="en-US" sz="1200" i="1" dirty="0">
                <a:solidFill>
                  <a:schemeClr val="bg1"/>
                </a:solidFill>
                <a:latin typeface="Montserrat" pitchFamily="2" charset="77"/>
              </a:rPr>
              <a:t>XML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D3C4761-D94A-B843-B4C1-49827346EB8B}"/>
              </a:ext>
            </a:extLst>
          </p:cNvPr>
          <p:cNvSpPr txBox="1"/>
          <p:nvPr/>
        </p:nvSpPr>
        <p:spPr>
          <a:xfrm>
            <a:off x="6099553" y="1705028"/>
            <a:ext cx="67839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latin typeface="Montserrat" pitchFamily="2" charset="77"/>
              </a:rPr>
              <a:t>Radiation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0B09506-2576-7B4A-91BD-61D63C99F990}"/>
              </a:ext>
            </a:extLst>
          </p:cNvPr>
          <p:cNvSpPr txBox="1"/>
          <p:nvPr/>
        </p:nvSpPr>
        <p:spPr>
          <a:xfrm>
            <a:off x="5449535" y="2624860"/>
            <a:ext cx="7569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latin typeface="Montserrat" pitchFamily="2" charset="77"/>
              </a:rPr>
              <a:t>Vegetation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16ECCC-F3EF-F841-B04C-6B927F407F82}"/>
              </a:ext>
            </a:extLst>
          </p:cNvPr>
          <p:cNvSpPr txBox="1"/>
          <p:nvPr/>
        </p:nvSpPr>
        <p:spPr>
          <a:xfrm>
            <a:off x="0" y="520919"/>
            <a:ext cx="9144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Montserrat" pitchFamily="2" charset="77"/>
              </a:rPr>
              <a:t>Gradient/adjoint of output </a:t>
            </a:r>
            <a:r>
              <a:rPr lang="en-US" b="1" dirty="0">
                <a:solidFill>
                  <a:schemeClr val="bg1"/>
                </a:solidFill>
                <a:latin typeface="Montserrat" pitchFamily="2" charset="77"/>
              </a:rPr>
              <a:t>y</a:t>
            </a:r>
            <a:r>
              <a:rPr lang="en-US" dirty="0">
                <a:solidFill>
                  <a:schemeClr val="bg1"/>
                </a:solidFill>
                <a:latin typeface="Montserrat" pitchFamily="2" charset="77"/>
              </a:rPr>
              <a:t> to inputs </a:t>
            </a:r>
            <a:r>
              <a:rPr lang="en-US" b="1" dirty="0">
                <a:solidFill>
                  <a:schemeClr val="bg1"/>
                </a:solidFill>
                <a:latin typeface="Montserrat" pitchFamily="2" charset="77"/>
              </a:rPr>
              <a:t>x</a:t>
            </a:r>
          </a:p>
          <a:p>
            <a:pPr algn="ctr"/>
            <a:endParaRPr lang="en-US" b="1" dirty="0">
              <a:solidFill>
                <a:schemeClr val="bg1"/>
              </a:solidFill>
              <a:latin typeface="Montserrat" pitchFamily="2" charset="77"/>
            </a:endParaRPr>
          </a:p>
          <a:p>
            <a:pPr algn="ctr"/>
            <a:endParaRPr lang="en-US" b="1" dirty="0">
              <a:solidFill>
                <a:schemeClr val="bg1"/>
              </a:solidFill>
              <a:latin typeface="Montserrat" pitchFamily="2" charset="77"/>
            </a:endParaRPr>
          </a:p>
          <a:p>
            <a:pPr algn="ctr"/>
            <a:endParaRPr lang="en-US" b="1" dirty="0">
              <a:solidFill>
                <a:schemeClr val="bg1"/>
              </a:solidFill>
              <a:latin typeface="Montserrat" pitchFamily="2" charset="77"/>
            </a:endParaRPr>
          </a:p>
          <a:p>
            <a:pPr algn="ctr"/>
            <a:endParaRPr lang="en-US" b="1" dirty="0">
              <a:solidFill>
                <a:schemeClr val="bg1"/>
              </a:solidFill>
              <a:latin typeface="Montserrat" pitchFamily="2" charset="77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121416D-3B20-1648-AEBC-7E927F9FD8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1219" y="786672"/>
            <a:ext cx="1008261" cy="61191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CE7A0DE-8209-FB4B-AC4B-BFF748BE4D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7800" y="1886196"/>
            <a:ext cx="5865424" cy="1477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0913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BCD5BAA-EF6A-ED45-A49B-8A1B2E6B7C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Montserrat" pitchFamily="2" charset="77"/>
              </a:rPr>
              <a:t>2. Gradient/adjoint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6D68EC1-FACB-E14D-93D3-412412A893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accent2">
                  <a:lumMod val="40000"/>
                  <a:lumOff val="60000"/>
                </a:schemeClr>
              </a:solidFill>
              <a:latin typeface="Montserrat" pitchFamily="2" charset="77"/>
              <a:ea typeface="+mn-ea"/>
            </a:endParaRPr>
          </a:p>
        </p:txBody>
      </p:sp>
      <p:pic>
        <p:nvPicPr>
          <p:cNvPr id="37893" name="Picture 10">
            <a:extLst>
              <a:ext uri="{FF2B5EF4-FFF2-40B4-BE49-F238E27FC236}">
                <a16:creationId xmlns:a16="http://schemas.microsoft.com/office/drawing/2014/main" id="{D90FEDC9-0EE8-9043-8A94-1B583A437B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894" name="TextBox 11">
            <a:extLst>
              <a:ext uri="{FF2B5EF4-FFF2-40B4-BE49-F238E27FC236}">
                <a16:creationId xmlns:a16="http://schemas.microsoft.com/office/drawing/2014/main" id="{0FF9E20D-DE16-3C4A-B181-F3D8883DEB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588" y="4695825"/>
            <a:ext cx="6781800" cy="3638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ts val="2400"/>
              </a:lnSpc>
              <a:spcBef>
                <a:spcPct val="0"/>
              </a:spcBef>
              <a:buFontTx/>
              <a:buNone/>
            </a:pPr>
            <a:fld id="{63DF7C51-3F17-3B4A-8FE7-81C89A41058A}" type="slidenum">
              <a:rPr lang="en-US" altLang="en-US" sz="1200" b="1">
                <a:solidFill>
                  <a:schemeClr val="bg1"/>
                </a:solidFill>
                <a:latin typeface="Montserrat" pitchFamily="2" charset="77"/>
              </a:rPr>
              <a:pPr eaLnBrk="1" hangingPunct="1">
                <a:lnSpc>
                  <a:spcPts val="2400"/>
                </a:lnSpc>
                <a:spcBef>
                  <a:spcPct val="0"/>
                </a:spcBef>
                <a:buFontTx/>
                <a:buNone/>
              </a:pPr>
              <a:t>11</a:t>
            </a:fld>
            <a:r>
              <a:rPr lang="en-US" altLang="en-US" sz="1200" b="1" dirty="0">
                <a:solidFill>
                  <a:schemeClr val="bg1"/>
                </a:solidFill>
                <a:latin typeface="Montserrat" pitchFamily="2" charset="77"/>
              </a:rPr>
              <a:t> </a:t>
            </a:r>
            <a:r>
              <a:rPr lang="en-US" altLang="en-US" sz="1200" dirty="0">
                <a:solidFill>
                  <a:schemeClr val="bg1"/>
                </a:solidFill>
                <a:latin typeface="Montserrat" pitchFamily="2" charset="77"/>
              </a:rPr>
              <a:t>|</a:t>
            </a:r>
            <a:r>
              <a:rPr lang="en-US" altLang="en-US" sz="1200" b="1" dirty="0">
                <a:solidFill>
                  <a:schemeClr val="bg1"/>
                </a:solidFill>
                <a:latin typeface="Montserrat" pitchFamily="2" charset="77"/>
              </a:rPr>
              <a:t> </a:t>
            </a:r>
            <a:r>
              <a:rPr lang="en-US" altLang="en-US" sz="1200" i="1" dirty="0">
                <a:solidFill>
                  <a:schemeClr val="bg1"/>
                </a:solidFill>
                <a:latin typeface="Montserrat" pitchFamily="2" charset="77"/>
              </a:rPr>
              <a:t>XML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D3C4761-D94A-B843-B4C1-49827346EB8B}"/>
              </a:ext>
            </a:extLst>
          </p:cNvPr>
          <p:cNvSpPr txBox="1"/>
          <p:nvPr/>
        </p:nvSpPr>
        <p:spPr>
          <a:xfrm>
            <a:off x="6099553" y="1705028"/>
            <a:ext cx="67839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latin typeface="Montserrat" pitchFamily="2" charset="77"/>
              </a:rPr>
              <a:t>Radiation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0B09506-2576-7B4A-91BD-61D63C99F990}"/>
              </a:ext>
            </a:extLst>
          </p:cNvPr>
          <p:cNvSpPr txBox="1"/>
          <p:nvPr/>
        </p:nvSpPr>
        <p:spPr>
          <a:xfrm>
            <a:off x="5449535" y="2624860"/>
            <a:ext cx="7569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latin typeface="Montserrat" pitchFamily="2" charset="77"/>
              </a:rPr>
              <a:t>Vegetation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16ECCC-F3EF-F841-B04C-6B927F407F82}"/>
              </a:ext>
            </a:extLst>
          </p:cNvPr>
          <p:cNvSpPr txBox="1"/>
          <p:nvPr/>
        </p:nvSpPr>
        <p:spPr>
          <a:xfrm>
            <a:off x="0" y="520919"/>
            <a:ext cx="91440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Montserrat" pitchFamily="2" charset="77"/>
              </a:rPr>
              <a:t>Gradient/adjoint of output </a:t>
            </a:r>
            <a:r>
              <a:rPr lang="en-US" b="1" dirty="0">
                <a:solidFill>
                  <a:schemeClr val="bg1"/>
                </a:solidFill>
                <a:latin typeface="Montserrat" pitchFamily="2" charset="77"/>
              </a:rPr>
              <a:t>y</a:t>
            </a:r>
            <a:r>
              <a:rPr lang="en-US" dirty="0">
                <a:solidFill>
                  <a:schemeClr val="bg1"/>
                </a:solidFill>
                <a:latin typeface="Montserrat" pitchFamily="2" charset="77"/>
              </a:rPr>
              <a:t> to inputs </a:t>
            </a:r>
            <a:r>
              <a:rPr lang="en-US" b="1" dirty="0">
                <a:solidFill>
                  <a:schemeClr val="bg1"/>
                </a:solidFill>
                <a:latin typeface="Montserrat" pitchFamily="2" charset="77"/>
              </a:rPr>
              <a:t>x</a:t>
            </a:r>
          </a:p>
          <a:p>
            <a:pPr algn="ctr"/>
            <a:endParaRPr lang="en-US" b="1" dirty="0">
              <a:solidFill>
                <a:schemeClr val="bg1"/>
              </a:solidFill>
              <a:latin typeface="Montserrat" pitchFamily="2" charset="77"/>
            </a:endParaRPr>
          </a:p>
          <a:p>
            <a:pPr algn="ctr"/>
            <a:endParaRPr lang="en-US" b="1" dirty="0">
              <a:solidFill>
                <a:schemeClr val="bg1"/>
              </a:solidFill>
              <a:latin typeface="Montserrat" pitchFamily="2" charset="77"/>
            </a:endParaRPr>
          </a:p>
          <a:p>
            <a:pPr algn="ctr"/>
            <a:endParaRPr lang="en-US" b="1" dirty="0">
              <a:solidFill>
                <a:schemeClr val="bg1"/>
              </a:solidFill>
              <a:latin typeface="Montserrat" pitchFamily="2" charset="77"/>
            </a:endParaRPr>
          </a:p>
          <a:p>
            <a:pPr algn="ctr"/>
            <a:r>
              <a:rPr lang="en-US" dirty="0">
                <a:solidFill>
                  <a:schemeClr val="bg1"/>
                </a:solidFill>
                <a:latin typeface="Montserrat" pitchFamily="2" charset="77"/>
              </a:rPr>
              <a:t>Once upon a time: </a:t>
            </a:r>
            <a:r>
              <a:rPr lang="en-US" b="1" dirty="0">
                <a:solidFill>
                  <a:schemeClr val="bg1"/>
                </a:solidFill>
                <a:latin typeface="Montserrat" pitchFamily="2" charset="77"/>
              </a:rPr>
              <a:t>backpropagation</a:t>
            </a:r>
            <a:br>
              <a:rPr lang="en-US" b="1" dirty="0">
                <a:solidFill>
                  <a:schemeClr val="bg1"/>
                </a:solidFill>
                <a:latin typeface="Montserrat" pitchFamily="2" charset="77"/>
              </a:rPr>
            </a:br>
            <a:r>
              <a:rPr lang="en-US" b="1" dirty="0">
                <a:solidFill>
                  <a:schemeClr val="bg1"/>
                </a:solidFill>
                <a:latin typeface="Montserrat" pitchFamily="2" charset="77"/>
              </a:rPr>
              <a:t>Chain’s rule</a:t>
            </a:r>
          </a:p>
          <a:p>
            <a:pPr algn="ctr"/>
            <a:endParaRPr lang="en-US" b="1" dirty="0">
              <a:solidFill>
                <a:schemeClr val="bg1"/>
              </a:solidFill>
              <a:latin typeface="Montserrat" pitchFamily="2" charset="77"/>
            </a:endParaRPr>
          </a:p>
          <a:p>
            <a:pPr algn="ctr"/>
            <a:endParaRPr lang="en-US" b="1" dirty="0">
              <a:solidFill>
                <a:schemeClr val="bg1"/>
              </a:solidFill>
              <a:latin typeface="Montserrat" pitchFamily="2" charset="77"/>
            </a:endParaRPr>
          </a:p>
          <a:p>
            <a:pPr algn="ctr"/>
            <a:endParaRPr lang="en-US" b="1" dirty="0">
              <a:solidFill>
                <a:schemeClr val="bg1"/>
              </a:solidFill>
              <a:latin typeface="Montserrat" pitchFamily="2" charset="77"/>
            </a:endParaRPr>
          </a:p>
          <a:p>
            <a:pPr algn="ctr"/>
            <a:endParaRPr lang="en-US" b="1" dirty="0">
              <a:solidFill>
                <a:schemeClr val="bg1"/>
              </a:solidFill>
              <a:latin typeface="Montserrat" pitchFamily="2" charset="77"/>
            </a:endParaRPr>
          </a:p>
          <a:p>
            <a:pPr algn="ctr"/>
            <a:endParaRPr lang="en-US" b="1" dirty="0">
              <a:solidFill>
                <a:schemeClr val="bg1"/>
              </a:solidFill>
              <a:latin typeface="Montserrat" pitchFamily="2" charset="77"/>
            </a:endParaRPr>
          </a:p>
          <a:p>
            <a:pPr algn="ctr"/>
            <a:endParaRPr lang="en-US" b="1" dirty="0">
              <a:solidFill>
                <a:schemeClr val="bg1"/>
              </a:solidFill>
              <a:latin typeface="Montserrat" pitchFamily="2" charset="77"/>
            </a:endParaRPr>
          </a:p>
          <a:p>
            <a:pPr algn="ctr"/>
            <a:endParaRPr lang="en-US" b="1" dirty="0">
              <a:solidFill>
                <a:schemeClr val="bg1"/>
              </a:solidFill>
              <a:latin typeface="Montserrat" pitchFamily="2" charset="77"/>
            </a:endParaRPr>
          </a:p>
          <a:p>
            <a:pPr algn="ctr"/>
            <a:endParaRPr lang="en-US" b="1" dirty="0">
              <a:solidFill>
                <a:schemeClr val="bg1"/>
              </a:solidFill>
              <a:latin typeface="Montserrat" pitchFamily="2" charset="77"/>
            </a:endParaRPr>
          </a:p>
          <a:p>
            <a:pPr algn="ctr"/>
            <a:r>
              <a:rPr lang="en-US" b="1" dirty="0">
                <a:solidFill>
                  <a:schemeClr val="bg1"/>
                </a:solidFill>
                <a:latin typeface="Montserrat" pitchFamily="2" charset="77"/>
              </a:rPr>
              <a:t>Same thing!</a:t>
            </a:r>
          </a:p>
          <a:p>
            <a:pPr algn="ctr"/>
            <a:endParaRPr lang="en-US" b="1" dirty="0">
              <a:solidFill>
                <a:schemeClr val="bg1"/>
              </a:solidFill>
              <a:latin typeface="Montserrat" pitchFamily="2" charset="77"/>
            </a:endParaRPr>
          </a:p>
        </p:txBody>
      </p:sp>
      <p:pic>
        <p:nvPicPr>
          <p:cNvPr id="14" name="Picture 1">
            <a:extLst>
              <a:ext uri="{FF2B5EF4-FFF2-40B4-BE49-F238E27FC236}">
                <a16:creationId xmlns:a16="http://schemas.microsoft.com/office/drawing/2014/main" id="{F127895A-4424-A944-93DA-17418A51A5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2276244"/>
            <a:ext cx="5905500" cy="18957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71FB386-5AA3-7242-B59D-C9F85D9C5B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03184" y="840271"/>
            <a:ext cx="3116615" cy="784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1786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BCD5BAA-EF6A-ED45-A49B-8A1B2E6B7C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Montserrat" pitchFamily="2" charset="77"/>
              </a:rPr>
              <a:t>2. Gradient/adjoint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6D68EC1-FACB-E14D-93D3-412412A893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accent2">
                  <a:lumMod val="40000"/>
                  <a:lumOff val="60000"/>
                </a:schemeClr>
              </a:solidFill>
              <a:latin typeface="Montserrat" pitchFamily="2" charset="77"/>
              <a:ea typeface="+mn-ea"/>
            </a:endParaRPr>
          </a:p>
        </p:txBody>
      </p:sp>
      <p:pic>
        <p:nvPicPr>
          <p:cNvPr id="37893" name="Picture 10">
            <a:extLst>
              <a:ext uri="{FF2B5EF4-FFF2-40B4-BE49-F238E27FC236}">
                <a16:creationId xmlns:a16="http://schemas.microsoft.com/office/drawing/2014/main" id="{D90FEDC9-0EE8-9043-8A94-1B583A437B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894" name="TextBox 11">
            <a:extLst>
              <a:ext uri="{FF2B5EF4-FFF2-40B4-BE49-F238E27FC236}">
                <a16:creationId xmlns:a16="http://schemas.microsoft.com/office/drawing/2014/main" id="{0FF9E20D-DE16-3C4A-B181-F3D8883DEB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588" y="4695825"/>
            <a:ext cx="6781800" cy="3638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ts val="2400"/>
              </a:lnSpc>
              <a:spcBef>
                <a:spcPct val="0"/>
              </a:spcBef>
              <a:buFontTx/>
              <a:buNone/>
            </a:pPr>
            <a:fld id="{63DF7C51-3F17-3B4A-8FE7-81C89A41058A}" type="slidenum">
              <a:rPr lang="en-US" altLang="en-US" sz="1200" b="1">
                <a:solidFill>
                  <a:schemeClr val="bg1"/>
                </a:solidFill>
                <a:latin typeface="Montserrat" pitchFamily="2" charset="77"/>
              </a:rPr>
              <a:pPr eaLnBrk="1" hangingPunct="1">
                <a:lnSpc>
                  <a:spcPts val="2400"/>
                </a:lnSpc>
                <a:spcBef>
                  <a:spcPct val="0"/>
                </a:spcBef>
                <a:buFontTx/>
                <a:buNone/>
              </a:pPr>
              <a:t>12</a:t>
            </a:fld>
            <a:r>
              <a:rPr lang="en-US" altLang="en-US" sz="1200" b="1" dirty="0">
                <a:solidFill>
                  <a:schemeClr val="bg1"/>
                </a:solidFill>
                <a:latin typeface="Montserrat" pitchFamily="2" charset="77"/>
              </a:rPr>
              <a:t> </a:t>
            </a:r>
            <a:r>
              <a:rPr lang="en-US" altLang="en-US" sz="1200" dirty="0">
                <a:solidFill>
                  <a:schemeClr val="bg1"/>
                </a:solidFill>
                <a:latin typeface="Montserrat" pitchFamily="2" charset="77"/>
              </a:rPr>
              <a:t>|</a:t>
            </a:r>
            <a:r>
              <a:rPr lang="en-US" altLang="en-US" sz="1200" b="1" dirty="0">
                <a:solidFill>
                  <a:schemeClr val="bg1"/>
                </a:solidFill>
                <a:latin typeface="Montserrat" pitchFamily="2" charset="77"/>
              </a:rPr>
              <a:t> </a:t>
            </a:r>
            <a:r>
              <a:rPr lang="en-US" altLang="en-US" sz="1200" i="1" dirty="0">
                <a:solidFill>
                  <a:schemeClr val="bg1"/>
                </a:solidFill>
                <a:latin typeface="Montserrat" pitchFamily="2" charset="77"/>
              </a:rPr>
              <a:t>XML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D3C4761-D94A-B843-B4C1-49827346EB8B}"/>
              </a:ext>
            </a:extLst>
          </p:cNvPr>
          <p:cNvSpPr txBox="1"/>
          <p:nvPr/>
        </p:nvSpPr>
        <p:spPr>
          <a:xfrm>
            <a:off x="6099553" y="1705028"/>
            <a:ext cx="67839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latin typeface="Montserrat" pitchFamily="2" charset="77"/>
              </a:rPr>
              <a:t>Radiation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0B09506-2576-7B4A-91BD-61D63C99F990}"/>
              </a:ext>
            </a:extLst>
          </p:cNvPr>
          <p:cNvSpPr txBox="1"/>
          <p:nvPr/>
        </p:nvSpPr>
        <p:spPr>
          <a:xfrm>
            <a:off x="5449535" y="2624860"/>
            <a:ext cx="7569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latin typeface="Montserrat" pitchFamily="2" charset="77"/>
              </a:rPr>
              <a:t>Vegetation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16ECCC-F3EF-F841-B04C-6B927F407F82}"/>
              </a:ext>
            </a:extLst>
          </p:cNvPr>
          <p:cNvSpPr txBox="1"/>
          <p:nvPr/>
        </p:nvSpPr>
        <p:spPr>
          <a:xfrm>
            <a:off x="0" y="520919"/>
            <a:ext cx="9144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Montserrat" pitchFamily="2" charset="77"/>
              </a:rPr>
              <a:t>Personal experience:</a:t>
            </a:r>
          </a:p>
          <a:p>
            <a:pPr algn="ctr"/>
            <a:endParaRPr lang="en-US" b="1" dirty="0">
              <a:solidFill>
                <a:schemeClr val="bg1"/>
              </a:solidFill>
              <a:latin typeface="Montserrat" pitchFamily="2" charset="77"/>
            </a:endParaRPr>
          </a:p>
          <a:p>
            <a:pPr algn="ctr"/>
            <a:r>
              <a:rPr lang="en-US" dirty="0">
                <a:solidFill>
                  <a:schemeClr val="bg1"/>
                </a:solidFill>
                <a:latin typeface="Montserrat" pitchFamily="2" charset="77"/>
              </a:rPr>
              <a:t>Non-linear so average over different samples</a:t>
            </a:r>
          </a:p>
          <a:p>
            <a:pPr algn="ctr"/>
            <a:endParaRPr lang="en-US" dirty="0">
              <a:solidFill>
                <a:schemeClr val="bg1"/>
              </a:solidFill>
              <a:latin typeface="Montserrat" pitchFamily="2" charset="77"/>
            </a:endParaRPr>
          </a:p>
          <a:p>
            <a:pPr algn="ctr"/>
            <a:r>
              <a:rPr lang="en-US" dirty="0">
                <a:solidFill>
                  <a:schemeClr val="bg1"/>
                </a:solidFill>
                <a:latin typeface="Montserrat" pitchFamily="2" charset="77"/>
              </a:rPr>
              <a:t>Use non-dimensional/normalized inputs (and ideally outputs)</a:t>
            </a:r>
          </a:p>
          <a:p>
            <a:pPr algn="ctr"/>
            <a:endParaRPr lang="en-US" dirty="0">
              <a:solidFill>
                <a:schemeClr val="bg1"/>
              </a:solidFill>
              <a:latin typeface="Montserrat" pitchFamily="2" charset="77"/>
            </a:endParaRPr>
          </a:p>
          <a:p>
            <a:pPr algn="ctr"/>
            <a:r>
              <a:rPr lang="en-US" dirty="0">
                <a:solidFill>
                  <a:schemeClr val="bg1"/>
                </a:solidFill>
                <a:latin typeface="Montserrat" pitchFamily="2" charset="77"/>
              </a:rPr>
              <a:t>Tends to work well for first cut – but can be noisy</a:t>
            </a:r>
          </a:p>
          <a:p>
            <a:pPr algn="ctr"/>
            <a:endParaRPr lang="en-US" b="1" dirty="0">
              <a:solidFill>
                <a:schemeClr val="bg1"/>
              </a:solidFill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3894790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BCD5BAA-EF6A-ED45-A49B-8A1B2E6B7C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Montserrat" pitchFamily="2" charset="77"/>
              </a:rPr>
              <a:t>The problem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6D68EC1-FACB-E14D-93D3-412412A893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accent2">
                  <a:lumMod val="40000"/>
                  <a:lumOff val="60000"/>
                </a:schemeClr>
              </a:solidFill>
              <a:latin typeface="Montserrat" pitchFamily="2" charset="77"/>
              <a:ea typeface="+mn-ea"/>
            </a:endParaRPr>
          </a:p>
        </p:txBody>
      </p:sp>
      <p:pic>
        <p:nvPicPr>
          <p:cNvPr id="37893" name="Picture 10">
            <a:extLst>
              <a:ext uri="{FF2B5EF4-FFF2-40B4-BE49-F238E27FC236}">
                <a16:creationId xmlns:a16="http://schemas.microsoft.com/office/drawing/2014/main" id="{D90FEDC9-0EE8-9043-8A94-1B583A437B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894" name="TextBox 11">
            <a:extLst>
              <a:ext uri="{FF2B5EF4-FFF2-40B4-BE49-F238E27FC236}">
                <a16:creationId xmlns:a16="http://schemas.microsoft.com/office/drawing/2014/main" id="{0FF9E20D-DE16-3C4A-B181-F3D8883DEB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588" y="4695825"/>
            <a:ext cx="6781800" cy="3638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ts val="2400"/>
              </a:lnSpc>
              <a:spcBef>
                <a:spcPct val="0"/>
              </a:spcBef>
              <a:buFontTx/>
              <a:buNone/>
            </a:pPr>
            <a:fld id="{63DF7C51-3F17-3B4A-8FE7-81C89A41058A}" type="slidenum">
              <a:rPr lang="en-US" altLang="en-US" sz="1200" b="1">
                <a:solidFill>
                  <a:schemeClr val="bg1"/>
                </a:solidFill>
                <a:latin typeface="Montserrat" pitchFamily="2" charset="77"/>
              </a:rPr>
              <a:pPr eaLnBrk="1" hangingPunct="1">
                <a:lnSpc>
                  <a:spcPts val="2400"/>
                </a:lnSpc>
                <a:spcBef>
                  <a:spcPct val="0"/>
                </a:spcBef>
                <a:buFontTx/>
                <a:buNone/>
              </a:pPr>
              <a:t>2</a:t>
            </a:fld>
            <a:r>
              <a:rPr lang="en-US" altLang="en-US" sz="1200" b="1" dirty="0">
                <a:solidFill>
                  <a:schemeClr val="bg1"/>
                </a:solidFill>
                <a:latin typeface="Montserrat" pitchFamily="2" charset="77"/>
              </a:rPr>
              <a:t> </a:t>
            </a:r>
            <a:r>
              <a:rPr lang="en-US" altLang="en-US" sz="1200" dirty="0">
                <a:solidFill>
                  <a:schemeClr val="bg1"/>
                </a:solidFill>
                <a:latin typeface="Montserrat" pitchFamily="2" charset="77"/>
              </a:rPr>
              <a:t>|</a:t>
            </a:r>
            <a:r>
              <a:rPr lang="en-US" altLang="en-US" sz="1200" b="1" dirty="0">
                <a:solidFill>
                  <a:schemeClr val="bg1"/>
                </a:solidFill>
                <a:latin typeface="Montserrat" pitchFamily="2" charset="77"/>
              </a:rPr>
              <a:t> </a:t>
            </a:r>
            <a:r>
              <a:rPr lang="en-US" altLang="en-US" sz="1200" i="1" dirty="0">
                <a:solidFill>
                  <a:schemeClr val="bg1"/>
                </a:solidFill>
                <a:latin typeface="Montserrat" pitchFamily="2" charset="77"/>
              </a:rPr>
              <a:t>XML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F938488-5E3D-6F41-9E2B-E50CD85EFDAE}"/>
              </a:ext>
            </a:extLst>
          </p:cNvPr>
          <p:cNvSpPr txBox="1"/>
          <p:nvPr/>
        </p:nvSpPr>
        <p:spPr>
          <a:xfrm>
            <a:off x="0" y="520919"/>
            <a:ext cx="914400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Montserrat" pitchFamily="2" charset="77"/>
              </a:rPr>
              <a:t>Major advances with the deep learning</a:t>
            </a:r>
            <a:endParaRPr lang="en-US" b="1" dirty="0">
              <a:solidFill>
                <a:schemeClr val="bg1"/>
              </a:solidFill>
              <a:latin typeface="Montserrat" pitchFamily="2" charset="77"/>
            </a:endParaRPr>
          </a:p>
          <a:p>
            <a:pPr algn="ctr"/>
            <a:endParaRPr lang="en-US" sz="1700" dirty="0">
              <a:solidFill>
                <a:schemeClr val="bg1"/>
              </a:solidFill>
              <a:latin typeface="Montserrat" pitchFamily="2" charset="7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D3C4761-D94A-B843-B4C1-49827346EB8B}"/>
              </a:ext>
            </a:extLst>
          </p:cNvPr>
          <p:cNvSpPr txBox="1"/>
          <p:nvPr/>
        </p:nvSpPr>
        <p:spPr>
          <a:xfrm>
            <a:off x="6099553" y="1705028"/>
            <a:ext cx="67839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latin typeface="Montserrat" pitchFamily="2" charset="77"/>
              </a:rPr>
              <a:t>Radiation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4A8A78C-CD9D-8148-93DE-D48518ABE95B}"/>
              </a:ext>
            </a:extLst>
          </p:cNvPr>
          <p:cNvSpPr txBox="1"/>
          <p:nvPr/>
        </p:nvSpPr>
        <p:spPr>
          <a:xfrm>
            <a:off x="6059929" y="2424356"/>
            <a:ext cx="84830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latin typeface="Montserrat" pitchFamily="2" charset="77"/>
              </a:rPr>
              <a:t>Precipitation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0B09506-2576-7B4A-91BD-61D63C99F990}"/>
              </a:ext>
            </a:extLst>
          </p:cNvPr>
          <p:cNvSpPr txBox="1"/>
          <p:nvPr/>
        </p:nvSpPr>
        <p:spPr>
          <a:xfrm>
            <a:off x="5449535" y="2624860"/>
            <a:ext cx="7569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latin typeface="Montserrat" pitchFamily="2" charset="77"/>
              </a:rPr>
              <a:t>Vegetation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3A95136-F527-3E42-A8A3-2EB47EFA869C}"/>
              </a:ext>
            </a:extLst>
          </p:cNvPr>
          <p:cNvSpPr txBox="1"/>
          <p:nvPr/>
        </p:nvSpPr>
        <p:spPr>
          <a:xfrm>
            <a:off x="3076608" y="4391558"/>
            <a:ext cx="3415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Montserrat" pitchFamily="2" charset="77"/>
              </a:rPr>
              <a:t>Many (many) weights </a:t>
            </a:r>
            <a:r>
              <a:rPr lang="en-US" dirty="0">
                <a:solidFill>
                  <a:schemeClr val="bg1"/>
                </a:solidFill>
                <a:latin typeface="Montserrat" pitchFamily="2" charset="77"/>
                <a:sym typeface="Wingdings" pitchFamily="2" charset="2"/>
              </a:rPr>
              <a:t></a:t>
            </a:r>
            <a:r>
              <a:rPr lang="en-US" dirty="0">
                <a:solidFill>
                  <a:schemeClr val="bg1"/>
                </a:solidFill>
                <a:latin typeface="Montserrat" pitchFamily="2" charset="77"/>
              </a:rPr>
              <a:t> black box</a:t>
            </a:r>
          </a:p>
        </p:txBody>
      </p:sp>
      <p:pic>
        <p:nvPicPr>
          <p:cNvPr id="14" name="Picture 1">
            <a:extLst>
              <a:ext uri="{FF2B5EF4-FFF2-40B4-BE49-F238E27FC236}">
                <a16:creationId xmlns:a16="http://schemas.microsoft.com/office/drawing/2014/main" id="{6A7A193C-E8C6-FB40-ADF5-AC89ADDAA8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4475" y="876671"/>
            <a:ext cx="5535049" cy="3397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549201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BCD5BAA-EF6A-ED45-A49B-8A1B2E6B7C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Montserrat" pitchFamily="2" charset="77"/>
              </a:rPr>
              <a:t>How to open up the black box?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6D68EC1-FACB-E14D-93D3-412412A893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accent2">
                  <a:lumMod val="40000"/>
                  <a:lumOff val="60000"/>
                </a:schemeClr>
              </a:solidFill>
              <a:latin typeface="Montserrat" pitchFamily="2" charset="77"/>
              <a:ea typeface="+mn-ea"/>
            </a:endParaRPr>
          </a:p>
        </p:txBody>
      </p:sp>
      <p:pic>
        <p:nvPicPr>
          <p:cNvPr id="37893" name="Picture 10">
            <a:extLst>
              <a:ext uri="{FF2B5EF4-FFF2-40B4-BE49-F238E27FC236}">
                <a16:creationId xmlns:a16="http://schemas.microsoft.com/office/drawing/2014/main" id="{D90FEDC9-0EE8-9043-8A94-1B583A437B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894" name="TextBox 11">
            <a:extLst>
              <a:ext uri="{FF2B5EF4-FFF2-40B4-BE49-F238E27FC236}">
                <a16:creationId xmlns:a16="http://schemas.microsoft.com/office/drawing/2014/main" id="{0FF9E20D-DE16-3C4A-B181-F3D8883DEB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588" y="4695825"/>
            <a:ext cx="6781800" cy="3638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ts val="2400"/>
              </a:lnSpc>
              <a:spcBef>
                <a:spcPct val="0"/>
              </a:spcBef>
              <a:buFontTx/>
              <a:buNone/>
            </a:pPr>
            <a:fld id="{63DF7C51-3F17-3B4A-8FE7-81C89A41058A}" type="slidenum">
              <a:rPr lang="en-US" altLang="en-US" sz="1200" b="1">
                <a:solidFill>
                  <a:schemeClr val="bg1"/>
                </a:solidFill>
                <a:latin typeface="Montserrat" pitchFamily="2" charset="77"/>
              </a:rPr>
              <a:pPr eaLnBrk="1" hangingPunct="1">
                <a:lnSpc>
                  <a:spcPts val="2400"/>
                </a:lnSpc>
                <a:spcBef>
                  <a:spcPct val="0"/>
                </a:spcBef>
                <a:buFontTx/>
                <a:buNone/>
              </a:pPr>
              <a:t>3</a:t>
            </a:fld>
            <a:r>
              <a:rPr lang="en-US" altLang="en-US" sz="1200" b="1" dirty="0">
                <a:solidFill>
                  <a:schemeClr val="bg1"/>
                </a:solidFill>
                <a:latin typeface="Montserrat" pitchFamily="2" charset="77"/>
              </a:rPr>
              <a:t> </a:t>
            </a:r>
            <a:r>
              <a:rPr lang="en-US" altLang="en-US" sz="1200" dirty="0">
                <a:solidFill>
                  <a:schemeClr val="bg1"/>
                </a:solidFill>
                <a:latin typeface="Montserrat" pitchFamily="2" charset="77"/>
              </a:rPr>
              <a:t>|</a:t>
            </a:r>
            <a:r>
              <a:rPr lang="en-US" altLang="en-US" sz="1200" b="1" dirty="0">
                <a:solidFill>
                  <a:schemeClr val="bg1"/>
                </a:solidFill>
                <a:latin typeface="Montserrat" pitchFamily="2" charset="77"/>
              </a:rPr>
              <a:t> </a:t>
            </a:r>
            <a:r>
              <a:rPr lang="en-US" altLang="en-US" sz="1200" i="1" dirty="0">
                <a:solidFill>
                  <a:schemeClr val="bg1"/>
                </a:solidFill>
                <a:latin typeface="Montserrat" pitchFamily="2" charset="77"/>
              </a:rPr>
              <a:t>XML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F938488-5E3D-6F41-9E2B-E50CD85EFDAE}"/>
              </a:ext>
            </a:extLst>
          </p:cNvPr>
          <p:cNvSpPr txBox="1"/>
          <p:nvPr/>
        </p:nvSpPr>
        <p:spPr>
          <a:xfrm>
            <a:off x="0" y="520919"/>
            <a:ext cx="9144000" cy="2785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dirty="0">
              <a:solidFill>
                <a:schemeClr val="bg1"/>
              </a:solidFill>
              <a:latin typeface="Montserrat" pitchFamily="2" charset="77"/>
            </a:endParaRPr>
          </a:p>
          <a:p>
            <a:pPr algn="ctr"/>
            <a:r>
              <a:rPr lang="en-US" dirty="0">
                <a:solidFill>
                  <a:schemeClr val="bg1"/>
                </a:solidFill>
                <a:latin typeface="Montserrat" pitchFamily="2" charset="77"/>
              </a:rPr>
              <a:t>Interpreting what is in the gut of deep NN/CNN</a:t>
            </a:r>
          </a:p>
          <a:p>
            <a:pPr algn="ctr"/>
            <a:endParaRPr lang="en-US" b="1" dirty="0">
              <a:solidFill>
                <a:schemeClr val="bg1"/>
              </a:solidFill>
              <a:latin typeface="Montserrat" pitchFamily="2" charset="77"/>
            </a:endParaRPr>
          </a:p>
          <a:p>
            <a:pPr algn="ctr"/>
            <a:r>
              <a:rPr lang="en-US" b="1" dirty="0">
                <a:solidFill>
                  <a:schemeClr val="bg1"/>
                </a:solidFill>
                <a:latin typeface="Montserrat" pitchFamily="2" charset="77"/>
              </a:rPr>
              <a:t>Explainable ML</a:t>
            </a:r>
          </a:p>
          <a:p>
            <a:pPr algn="ctr"/>
            <a:r>
              <a:rPr lang="en-US" b="1" dirty="0">
                <a:solidFill>
                  <a:schemeClr val="bg1"/>
                </a:solidFill>
                <a:latin typeface="Montserrat" pitchFamily="2" charset="77"/>
              </a:rPr>
              <a:t>Also helps build trustworthiness in models</a:t>
            </a:r>
          </a:p>
          <a:p>
            <a:pPr algn="ctr"/>
            <a:r>
              <a:rPr lang="en-US" sz="1700" dirty="0">
                <a:solidFill>
                  <a:schemeClr val="bg1"/>
                </a:solidFill>
                <a:latin typeface="Montserrat" pitchFamily="2" charset="77"/>
                <a:sym typeface="Wingdings" pitchFamily="2" charset="2"/>
              </a:rPr>
              <a:t> </a:t>
            </a:r>
            <a:r>
              <a:rPr lang="en-US" sz="1700" dirty="0">
                <a:solidFill>
                  <a:schemeClr val="bg1"/>
                </a:solidFill>
                <a:latin typeface="Montserrat" pitchFamily="2" charset="77"/>
              </a:rPr>
              <a:t>Right answer for the right reason</a:t>
            </a:r>
          </a:p>
          <a:p>
            <a:pPr algn="ctr"/>
            <a:endParaRPr lang="en-US" sz="1700" dirty="0">
              <a:solidFill>
                <a:schemeClr val="bg1"/>
              </a:solidFill>
              <a:latin typeface="Montserrat" pitchFamily="2" charset="77"/>
            </a:endParaRPr>
          </a:p>
          <a:p>
            <a:pPr algn="ctr"/>
            <a:r>
              <a:rPr lang="en-US" sz="1700" dirty="0">
                <a:solidFill>
                  <a:schemeClr val="bg1"/>
                </a:solidFill>
                <a:latin typeface="Montserrat" pitchFamily="2" charset="77"/>
              </a:rPr>
              <a:t>A few examples:</a:t>
            </a:r>
          </a:p>
          <a:p>
            <a:pPr marL="342900" indent="-342900" algn="ctr">
              <a:buAutoNum type="arabicPeriod"/>
            </a:pPr>
            <a:r>
              <a:rPr lang="en-US" sz="1700" dirty="0" err="1">
                <a:solidFill>
                  <a:schemeClr val="bg1"/>
                </a:solidFill>
                <a:latin typeface="Montserrat" pitchFamily="2" charset="77"/>
              </a:rPr>
              <a:t>Layerwise</a:t>
            </a:r>
            <a:r>
              <a:rPr lang="en-US" sz="1700" dirty="0">
                <a:solidFill>
                  <a:schemeClr val="bg1"/>
                </a:solidFill>
                <a:latin typeface="Montserrat" pitchFamily="2" charset="77"/>
              </a:rPr>
              <a:t> Relevance Propagation (LRP)</a:t>
            </a:r>
          </a:p>
          <a:p>
            <a:pPr marL="342900" indent="-342900" algn="ctr">
              <a:buAutoNum type="arabicPeriod"/>
            </a:pPr>
            <a:r>
              <a:rPr lang="en-US" sz="1700" dirty="0">
                <a:solidFill>
                  <a:schemeClr val="bg1"/>
                </a:solidFill>
                <a:latin typeface="Montserrat" pitchFamily="2" charset="77"/>
              </a:rPr>
              <a:t>Adjoint/gradient – Saliency maps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D3C4761-D94A-B843-B4C1-49827346EB8B}"/>
              </a:ext>
            </a:extLst>
          </p:cNvPr>
          <p:cNvSpPr txBox="1"/>
          <p:nvPr/>
        </p:nvSpPr>
        <p:spPr>
          <a:xfrm>
            <a:off x="6099553" y="1705028"/>
            <a:ext cx="67839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latin typeface="Montserrat" pitchFamily="2" charset="77"/>
              </a:rPr>
              <a:t>Radiation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0B09506-2576-7B4A-91BD-61D63C99F990}"/>
              </a:ext>
            </a:extLst>
          </p:cNvPr>
          <p:cNvSpPr txBox="1"/>
          <p:nvPr/>
        </p:nvSpPr>
        <p:spPr>
          <a:xfrm>
            <a:off x="5449535" y="2624860"/>
            <a:ext cx="7569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latin typeface="Montserrat" pitchFamily="2" charset="77"/>
              </a:rPr>
              <a:t>Vegetation</a:t>
            </a:r>
          </a:p>
        </p:txBody>
      </p:sp>
    </p:spTree>
    <p:extLst>
      <p:ext uri="{BB962C8B-B14F-4D97-AF65-F5344CB8AC3E}">
        <p14:creationId xmlns:p14="http://schemas.microsoft.com/office/powerpoint/2010/main" val="7751517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BCD5BAA-EF6A-ED45-A49B-8A1B2E6B7C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Montserrat" pitchFamily="2" charset="77"/>
              </a:rPr>
              <a:t>1. </a:t>
            </a:r>
            <a:r>
              <a:rPr lang="en-US" sz="2000" b="1" dirty="0" err="1">
                <a:solidFill>
                  <a:schemeClr val="bg1"/>
                </a:solidFill>
                <a:latin typeface="Montserrat" pitchFamily="2" charset="77"/>
              </a:rPr>
              <a:t>Layerwise</a:t>
            </a:r>
            <a:r>
              <a:rPr lang="en-US" sz="2000" b="1" dirty="0">
                <a:solidFill>
                  <a:schemeClr val="bg1"/>
                </a:solidFill>
                <a:latin typeface="Montserrat" pitchFamily="2" charset="77"/>
              </a:rPr>
              <a:t> Relevance Propagation (LRP)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6D68EC1-FACB-E14D-93D3-412412A893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accent2">
                  <a:lumMod val="40000"/>
                  <a:lumOff val="60000"/>
                </a:schemeClr>
              </a:solidFill>
              <a:latin typeface="Montserrat" pitchFamily="2" charset="77"/>
              <a:ea typeface="+mn-ea"/>
            </a:endParaRPr>
          </a:p>
        </p:txBody>
      </p:sp>
      <p:pic>
        <p:nvPicPr>
          <p:cNvPr id="37893" name="Picture 10">
            <a:extLst>
              <a:ext uri="{FF2B5EF4-FFF2-40B4-BE49-F238E27FC236}">
                <a16:creationId xmlns:a16="http://schemas.microsoft.com/office/drawing/2014/main" id="{D90FEDC9-0EE8-9043-8A94-1B583A437B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894" name="TextBox 11">
            <a:extLst>
              <a:ext uri="{FF2B5EF4-FFF2-40B4-BE49-F238E27FC236}">
                <a16:creationId xmlns:a16="http://schemas.microsoft.com/office/drawing/2014/main" id="{0FF9E20D-DE16-3C4A-B181-F3D8883DEB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588" y="4695825"/>
            <a:ext cx="6781800" cy="3638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ts val="2400"/>
              </a:lnSpc>
              <a:spcBef>
                <a:spcPct val="0"/>
              </a:spcBef>
              <a:buFontTx/>
              <a:buNone/>
            </a:pPr>
            <a:fld id="{63DF7C51-3F17-3B4A-8FE7-81C89A41058A}" type="slidenum">
              <a:rPr lang="en-US" altLang="en-US" sz="1200" b="1">
                <a:solidFill>
                  <a:schemeClr val="bg1"/>
                </a:solidFill>
                <a:latin typeface="Montserrat" pitchFamily="2" charset="77"/>
              </a:rPr>
              <a:pPr eaLnBrk="1" hangingPunct="1">
                <a:lnSpc>
                  <a:spcPts val="2400"/>
                </a:lnSpc>
                <a:spcBef>
                  <a:spcPct val="0"/>
                </a:spcBef>
                <a:buFontTx/>
                <a:buNone/>
              </a:pPr>
              <a:t>4</a:t>
            </a:fld>
            <a:r>
              <a:rPr lang="en-US" altLang="en-US" sz="1200" b="1" dirty="0">
                <a:solidFill>
                  <a:schemeClr val="bg1"/>
                </a:solidFill>
                <a:latin typeface="Montserrat" pitchFamily="2" charset="77"/>
              </a:rPr>
              <a:t> </a:t>
            </a:r>
            <a:r>
              <a:rPr lang="en-US" altLang="en-US" sz="1200" dirty="0">
                <a:solidFill>
                  <a:schemeClr val="bg1"/>
                </a:solidFill>
                <a:latin typeface="Montserrat" pitchFamily="2" charset="77"/>
              </a:rPr>
              <a:t>|</a:t>
            </a:r>
            <a:r>
              <a:rPr lang="en-US" altLang="en-US" sz="1200" b="1" dirty="0">
                <a:solidFill>
                  <a:schemeClr val="bg1"/>
                </a:solidFill>
                <a:latin typeface="Montserrat" pitchFamily="2" charset="77"/>
              </a:rPr>
              <a:t> </a:t>
            </a:r>
            <a:r>
              <a:rPr lang="en-US" altLang="en-US" sz="1200" i="1" dirty="0">
                <a:solidFill>
                  <a:schemeClr val="bg1"/>
                </a:solidFill>
                <a:latin typeface="Montserrat" pitchFamily="2" charset="77"/>
              </a:rPr>
              <a:t>XML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F938488-5E3D-6F41-9E2B-E50CD85EFDAE}"/>
              </a:ext>
            </a:extLst>
          </p:cNvPr>
          <p:cNvSpPr txBox="1"/>
          <p:nvPr/>
        </p:nvSpPr>
        <p:spPr>
          <a:xfrm>
            <a:off x="0" y="520919"/>
            <a:ext cx="9144000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Montserrat" pitchFamily="2" charset="77"/>
              </a:rPr>
              <a:t>Trying to assess where the information is coming from</a:t>
            </a:r>
          </a:p>
          <a:p>
            <a:pPr algn="ctr"/>
            <a:r>
              <a:rPr lang="en-US" sz="1700" dirty="0">
                <a:solidFill>
                  <a:schemeClr val="bg1"/>
                </a:solidFill>
                <a:latin typeface="Montserrat" pitchFamily="2" charset="77"/>
              </a:rPr>
              <a:t>Backward – from output to input that most explain the output</a:t>
            </a:r>
          </a:p>
          <a:p>
            <a:pPr algn="ctr"/>
            <a:endParaRPr lang="en-US" sz="1700" dirty="0">
              <a:solidFill>
                <a:schemeClr val="bg1"/>
              </a:solidFill>
              <a:latin typeface="Montserrat" pitchFamily="2" charset="77"/>
            </a:endParaRPr>
          </a:p>
          <a:p>
            <a:pPr algn="ctr"/>
            <a:endParaRPr lang="en-US" sz="1700" dirty="0">
              <a:solidFill>
                <a:schemeClr val="bg1"/>
              </a:solidFill>
              <a:latin typeface="Montserrat" pitchFamily="2" charset="77"/>
            </a:endParaRPr>
          </a:p>
          <a:p>
            <a:pPr algn="ctr"/>
            <a:endParaRPr lang="en-US" sz="1700" dirty="0">
              <a:solidFill>
                <a:schemeClr val="bg1"/>
              </a:solidFill>
              <a:latin typeface="Montserrat" pitchFamily="2" charset="77"/>
            </a:endParaRPr>
          </a:p>
          <a:p>
            <a:pPr algn="ctr"/>
            <a:endParaRPr lang="en-US" sz="1700" dirty="0">
              <a:solidFill>
                <a:schemeClr val="bg1"/>
              </a:solidFill>
              <a:latin typeface="Montserrat" pitchFamily="2" charset="77"/>
            </a:endParaRPr>
          </a:p>
          <a:p>
            <a:pPr algn="ctr"/>
            <a:endParaRPr lang="en-US" sz="1700" dirty="0">
              <a:solidFill>
                <a:schemeClr val="bg1"/>
              </a:solidFill>
              <a:latin typeface="Montserrat" pitchFamily="2" charset="77"/>
            </a:endParaRPr>
          </a:p>
          <a:p>
            <a:pPr algn="ctr"/>
            <a:r>
              <a:rPr lang="en-US" sz="1700" dirty="0">
                <a:solidFill>
                  <a:schemeClr val="bg1"/>
                </a:solidFill>
                <a:latin typeface="Montserrat" pitchFamily="2" charset="77"/>
              </a:rPr>
              <a:t>Pass information/relevance backward – a la </a:t>
            </a:r>
            <a:r>
              <a:rPr lang="en-US" sz="1700" dirty="0" err="1">
                <a:solidFill>
                  <a:schemeClr val="bg1"/>
                </a:solidFill>
                <a:latin typeface="Montserrat" pitchFamily="2" charset="77"/>
              </a:rPr>
              <a:t>Kirchoff</a:t>
            </a:r>
            <a:r>
              <a:rPr lang="en-US" sz="1700" dirty="0">
                <a:solidFill>
                  <a:schemeClr val="bg1"/>
                </a:solidFill>
                <a:latin typeface="Montserrat" pitchFamily="2" charset="77"/>
              </a:rPr>
              <a:t> law (conservation of current):</a:t>
            </a:r>
          </a:p>
          <a:p>
            <a:pPr algn="ctr"/>
            <a:endParaRPr lang="en-US" sz="1700" dirty="0">
              <a:solidFill>
                <a:schemeClr val="bg1"/>
              </a:solidFill>
              <a:latin typeface="Montserrat" pitchFamily="2" charset="77"/>
            </a:endParaRPr>
          </a:p>
          <a:p>
            <a:pPr algn="ctr"/>
            <a:endParaRPr lang="en-US" sz="1700" dirty="0">
              <a:solidFill>
                <a:schemeClr val="bg1"/>
              </a:solidFill>
              <a:latin typeface="Montserrat" pitchFamily="2" charset="77"/>
            </a:endParaRPr>
          </a:p>
          <a:p>
            <a:pPr algn="ctr"/>
            <a:endParaRPr lang="en-US" sz="1700" dirty="0">
              <a:solidFill>
                <a:schemeClr val="bg1"/>
              </a:solidFill>
              <a:latin typeface="Montserrat" pitchFamily="2" charset="7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D3C4761-D94A-B843-B4C1-49827346EB8B}"/>
              </a:ext>
            </a:extLst>
          </p:cNvPr>
          <p:cNvSpPr txBox="1"/>
          <p:nvPr/>
        </p:nvSpPr>
        <p:spPr>
          <a:xfrm>
            <a:off x="6099553" y="1705028"/>
            <a:ext cx="67839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latin typeface="Montserrat" pitchFamily="2" charset="77"/>
              </a:rPr>
              <a:t>Radiation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0B09506-2576-7B4A-91BD-61D63C99F990}"/>
              </a:ext>
            </a:extLst>
          </p:cNvPr>
          <p:cNvSpPr txBox="1"/>
          <p:nvPr/>
        </p:nvSpPr>
        <p:spPr>
          <a:xfrm>
            <a:off x="5449535" y="2624860"/>
            <a:ext cx="7569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latin typeface="Montserrat" pitchFamily="2" charset="77"/>
              </a:rPr>
              <a:t>Vegetation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6F4A6A0-DEE0-E340-A075-EC0A7A980D7E}"/>
              </a:ext>
            </a:extLst>
          </p:cNvPr>
          <p:cNvSpPr/>
          <p:nvPr/>
        </p:nvSpPr>
        <p:spPr>
          <a:xfrm>
            <a:off x="3698650" y="4822947"/>
            <a:ext cx="144943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Montserrat" pitchFamily="2" charset="77"/>
              </a:rPr>
              <a:t>Toms et al. 2020 JAMES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2CBBC19-CA46-C944-96F8-833538FD6F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5704" y="1230130"/>
            <a:ext cx="4552592" cy="1124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1434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BCD5BAA-EF6A-ED45-A49B-8A1B2E6B7C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Montserrat" pitchFamily="2" charset="77"/>
              </a:rPr>
              <a:t>1. </a:t>
            </a:r>
            <a:r>
              <a:rPr lang="en-US" sz="2000" b="1" dirty="0" err="1">
                <a:solidFill>
                  <a:schemeClr val="bg1"/>
                </a:solidFill>
                <a:latin typeface="Montserrat" pitchFamily="2" charset="77"/>
              </a:rPr>
              <a:t>Layerwise</a:t>
            </a:r>
            <a:r>
              <a:rPr lang="en-US" sz="2000" b="1" dirty="0">
                <a:solidFill>
                  <a:schemeClr val="bg1"/>
                </a:solidFill>
                <a:latin typeface="Montserrat" pitchFamily="2" charset="77"/>
              </a:rPr>
              <a:t> Relevance Propagation (LRP)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6D68EC1-FACB-E14D-93D3-412412A893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accent2">
                  <a:lumMod val="40000"/>
                  <a:lumOff val="60000"/>
                </a:schemeClr>
              </a:solidFill>
              <a:latin typeface="Montserrat" pitchFamily="2" charset="77"/>
              <a:ea typeface="+mn-ea"/>
            </a:endParaRPr>
          </a:p>
        </p:txBody>
      </p:sp>
      <p:pic>
        <p:nvPicPr>
          <p:cNvPr id="37893" name="Picture 10">
            <a:extLst>
              <a:ext uri="{FF2B5EF4-FFF2-40B4-BE49-F238E27FC236}">
                <a16:creationId xmlns:a16="http://schemas.microsoft.com/office/drawing/2014/main" id="{D90FEDC9-0EE8-9043-8A94-1B583A437B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894" name="TextBox 11">
            <a:extLst>
              <a:ext uri="{FF2B5EF4-FFF2-40B4-BE49-F238E27FC236}">
                <a16:creationId xmlns:a16="http://schemas.microsoft.com/office/drawing/2014/main" id="{0FF9E20D-DE16-3C4A-B181-F3D8883DEB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588" y="4695825"/>
            <a:ext cx="6781800" cy="3638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ts val="2400"/>
              </a:lnSpc>
              <a:spcBef>
                <a:spcPct val="0"/>
              </a:spcBef>
              <a:buFontTx/>
              <a:buNone/>
            </a:pPr>
            <a:fld id="{63DF7C51-3F17-3B4A-8FE7-81C89A41058A}" type="slidenum">
              <a:rPr lang="en-US" altLang="en-US" sz="1200" b="1">
                <a:solidFill>
                  <a:schemeClr val="bg1"/>
                </a:solidFill>
                <a:latin typeface="Montserrat" pitchFamily="2" charset="77"/>
              </a:rPr>
              <a:pPr eaLnBrk="1" hangingPunct="1">
                <a:lnSpc>
                  <a:spcPts val="2400"/>
                </a:lnSpc>
                <a:spcBef>
                  <a:spcPct val="0"/>
                </a:spcBef>
                <a:buFontTx/>
                <a:buNone/>
              </a:pPr>
              <a:t>5</a:t>
            </a:fld>
            <a:r>
              <a:rPr lang="en-US" altLang="en-US" sz="1200" b="1" dirty="0">
                <a:solidFill>
                  <a:schemeClr val="bg1"/>
                </a:solidFill>
                <a:latin typeface="Montserrat" pitchFamily="2" charset="77"/>
              </a:rPr>
              <a:t> </a:t>
            </a:r>
            <a:r>
              <a:rPr lang="en-US" altLang="en-US" sz="1200" dirty="0">
                <a:solidFill>
                  <a:schemeClr val="bg1"/>
                </a:solidFill>
                <a:latin typeface="Montserrat" pitchFamily="2" charset="77"/>
              </a:rPr>
              <a:t>|</a:t>
            </a:r>
            <a:r>
              <a:rPr lang="en-US" altLang="en-US" sz="1200" b="1" dirty="0">
                <a:solidFill>
                  <a:schemeClr val="bg1"/>
                </a:solidFill>
                <a:latin typeface="Montserrat" pitchFamily="2" charset="77"/>
              </a:rPr>
              <a:t> </a:t>
            </a:r>
            <a:r>
              <a:rPr lang="en-US" altLang="en-US" sz="1200" i="1" dirty="0">
                <a:solidFill>
                  <a:schemeClr val="bg1"/>
                </a:solidFill>
                <a:latin typeface="Montserrat" pitchFamily="2" charset="77"/>
              </a:rPr>
              <a:t>XML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F938488-5E3D-6F41-9E2B-E50CD85EFDAE}"/>
              </a:ext>
            </a:extLst>
          </p:cNvPr>
          <p:cNvSpPr txBox="1"/>
          <p:nvPr/>
        </p:nvSpPr>
        <p:spPr>
          <a:xfrm>
            <a:off x="0" y="520919"/>
            <a:ext cx="9144000" cy="42934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Montserrat" pitchFamily="2" charset="77"/>
              </a:rPr>
              <a:t>Trying to assess where the information is coming from</a:t>
            </a:r>
          </a:p>
          <a:p>
            <a:pPr algn="ctr"/>
            <a:r>
              <a:rPr lang="en-US" sz="1700" dirty="0">
                <a:solidFill>
                  <a:schemeClr val="bg1"/>
                </a:solidFill>
                <a:latin typeface="Montserrat" pitchFamily="2" charset="77"/>
              </a:rPr>
              <a:t>Backward – from output to input that most explain the output</a:t>
            </a:r>
          </a:p>
          <a:p>
            <a:pPr algn="ctr"/>
            <a:endParaRPr lang="en-US" sz="1700" dirty="0">
              <a:solidFill>
                <a:schemeClr val="bg1"/>
              </a:solidFill>
              <a:latin typeface="Montserrat" pitchFamily="2" charset="77"/>
            </a:endParaRPr>
          </a:p>
          <a:p>
            <a:pPr algn="ctr"/>
            <a:endParaRPr lang="en-US" sz="1700" dirty="0">
              <a:solidFill>
                <a:schemeClr val="bg1"/>
              </a:solidFill>
              <a:latin typeface="Montserrat" pitchFamily="2" charset="77"/>
            </a:endParaRPr>
          </a:p>
          <a:p>
            <a:pPr algn="ctr"/>
            <a:endParaRPr lang="en-US" sz="1700" dirty="0">
              <a:solidFill>
                <a:schemeClr val="bg1"/>
              </a:solidFill>
              <a:latin typeface="Montserrat" pitchFamily="2" charset="77"/>
            </a:endParaRPr>
          </a:p>
          <a:p>
            <a:pPr algn="ctr"/>
            <a:endParaRPr lang="en-US" sz="1700" dirty="0">
              <a:solidFill>
                <a:schemeClr val="bg1"/>
              </a:solidFill>
              <a:latin typeface="Montserrat" pitchFamily="2" charset="77"/>
            </a:endParaRPr>
          </a:p>
          <a:p>
            <a:pPr algn="ctr"/>
            <a:endParaRPr lang="en-US" sz="1700" dirty="0">
              <a:solidFill>
                <a:schemeClr val="bg1"/>
              </a:solidFill>
              <a:latin typeface="Montserrat" pitchFamily="2" charset="77"/>
            </a:endParaRPr>
          </a:p>
          <a:p>
            <a:pPr algn="ctr"/>
            <a:r>
              <a:rPr lang="en-US" sz="1700" dirty="0">
                <a:solidFill>
                  <a:schemeClr val="bg1"/>
                </a:solidFill>
                <a:latin typeface="Montserrat" pitchFamily="2" charset="77"/>
              </a:rPr>
              <a:t>Pass information/relevance backward – a la </a:t>
            </a:r>
            <a:r>
              <a:rPr lang="en-US" sz="1700" dirty="0" err="1">
                <a:solidFill>
                  <a:schemeClr val="bg1"/>
                </a:solidFill>
                <a:latin typeface="Montserrat" pitchFamily="2" charset="77"/>
              </a:rPr>
              <a:t>Kirchoff</a:t>
            </a:r>
            <a:r>
              <a:rPr lang="en-US" sz="1700" dirty="0">
                <a:solidFill>
                  <a:schemeClr val="bg1"/>
                </a:solidFill>
                <a:latin typeface="Montserrat" pitchFamily="2" charset="77"/>
              </a:rPr>
              <a:t> law (conservation of current):</a:t>
            </a:r>
          </a:p>
          <a:p>
            <a:pPr algn="ctr"/>
            <a:endParaRPr lang="en-US" sz="1700" dirty="0">
              <a:solidFill>
                <a:schemeClr val="bg1"/>
              </a:solidFill>
              <a:latin typeface="Montserrat" pitchFamily="2" charset="77"/>
            </a:endParaRPr>
          </a:p>
          <a:p>
            <a:pPr algn="ctr"/>
            <a:endParaRPr lang="en-US" sz="1700" dirty="0">
              <a:solidFill>
                <a:schemeClr val="bg1"/>
              </a:solidFill>
              <a:latin typeface="Montserrat" pitchFamily="2" charset="77"/>
            </a:endParaRPr>
          </a:p>
          <a:p>
            <a:pPr algn="ctr"/>
            <a:endParaRPr lang="en-US" sz="1700" dirty="0">
              <a:solidFill>
                <a:schemeClr val="bg1"/>
              </a:solidFill>
              <a:latin typeface="Montserrat" pitchFamily="2" charset="77"/>
            </a:endParaRPr>
          </a:p>
          <a:p>
            <a:pPr algn="ctr"/>
            <a:endParaRPr lang="en-US" sz="1700" dirty="0">
              <a:solidFill>
                <a:schemeClr val="bg1"/>
              </a:solidFill>
              <a:latin typeface="Montserrat" pitchFamily="2" charset="77"/>
            </a:endParaRPr>
          </a:p>
          <a:p>
            <a:pPr algn="ctr"/>
            <a:r>
              <a:rPr lang="en-US" sz="1700" dirty="0">
                <a:solidFill>
                  <a:schemeClr val="bg1"/>
                </a:solidFill>
                <a:latin typeface="Montserrat" pitchFamily="2" charset="77"/>
              </a:rPr>
              <a:t>Layer </a:t>
            </a:r>
            <a:r>
              <a:rPr lang="en-US" sz="1700" i="1" dirty="0">
                <a:solidFill>
                  <a:schemeClr val="bg1"/>
                </a:solidFill>
                <a:latin typeface="Montserrat" pitchFamily="2" charset="77"/>
              </a:rPr>
              <a:t>j</a:t>
            </a:r>
            <a:r>
              <a:rPr lang="en-US" sz="1700" dirty="0">
                <a:solidFill>
                  <a:schemeClr val="bg1"/>
                </a:solidFill>
                <a:latin typeface="Montserrat" pitchFamily="2" charset="77"/>
              </a:rPr>
              <a:t> before layer </a:t>
            </a:r>
            <a:r>
              <a:rPr lang="en-US" sz="1700" i="1" dirty="0">
                <a:solidFill>
                  <a:schemeClr val="bg1"/>
                </a:solidFill>
                <a:latin typeface="Montserrat" pitchFamily="2" charset="77"/>
              </a:rPr>
              <a:t>k</a:t>
            </a:r>
          </a:p>
          <a:p>
            <a:pPr algn="ctr"/>
            <a:r>
              <a:rPr lang="en-US" sz="1700" i="1" dirty="0" err="1">
                <a:solidFill>
                  <a:schemeClr val="bg1"/>
                </a:solidFill>
                <a:latin typeface="Montserrat" pitchFamily="2" charset="77"/>
              </a:rPr>
              <a:t>a</a:t>
            </a:r>
            <a:r>
              <a:rPr lang="en-US" sz="1700" i="1" baseline="-25000" dirty="0" err="1">
                <a:solidFill>
                  <a:schemeClr val="bg1"/>
                </a:solidFill>
                <a:latin typeface="Montserrat" pitchFamily="2" charset="77"/>
              </a:rPr>
              <a:t>j</a:t>
            </a:r>
            <a:r>
              <a:rPr lang="en-US" sz="1700" dirty="0">
                <a:solidFill>
                  <a:schemeClr val="bg1"/>
                </a:solidFill>
                <a:latin typeface="Montserrat" pitchFamily="2" charset="77"/>
              </a:rPr>
              <a:t> – output from layer </a:t>
            </a:r>
            <a:r>
              <a:rPr lang="en-US" sz="1700" i="1" dirty="0">
                <a:solidFill>
                  <a:schemeClr val="bg1"/>
                </a:solidFill>
                <a:latin typeface="Montserrat" pitchFamily="2" charset="77"/>
              </a:rPr>
              <a:t>j</a:t>
            </a:r>
            <a:r>
              <a:rPr lang="en-US" sz="1700" dirty="0">
                <a:solidFill>
                  <a:schemeClr val="bg1"/>
                </a:solidFill>
                <a:latin typeface="Montserrat" pitchFamily="2" charset="77"/>
              </a:rPr>
              <a:t> (after activation function)</a:t>
            </a:r>
            <a:br>
              <a:rPr lang="en-US" sz="1700" dirty="0">
                <a:solidFill>
                  <a:schemeClr val="bg1"/>
                </a:solidFill>
                <a:latin typeface="Montserrat" pitchFamily="2" charset="77"/>
              </a:rPr>
            </a:br>
            <a:r>
              <a:rPr lang="en-US" sz="1700" i="1" dirty="0" err="1">
                <a:solidFill>
                  <a:schemeClr val="bg1"/>
                </a:solidFill>
                <a:latin typeface="Montserrat" pitchFamily="2" charset="77"/>
              </a:rPr>
              <a:t>w</a:t>
            </a:r>
            <a:r>
              <a:rPr lang="en-US" sz="1700" i="1" baseline="-25000" dirty="0" err="1">
                <a:solidFill>
                  <a:schemeClr val="bg1"/>
                </a:solidFill>
                <a:latin typeface="Montserrat" pitchFamily="2" charset="77"/>
              </a:rPr>
              <a:t>jk</a:t>
            </a:r>
            <a:r>
              <a:rPr lang="en-US" sz="1700" dirty="0">
                <a:solidFill>
                  <a:schemeClr val="bg1"/>
                </a:solidFill>
                <a:latin typeface="Montserrat" pitchFamily="2" charset="77"/>
              </a:rPr>
              <a:t> - weights</a:t>
            </a:r>
            <a:br>
              <a:rPr lang="en-US" sz="1700" dirty="0">
                <a:solidFill>
                  <a:schemeClr val="bg1"/>
                </a:solidFill>
                <a:latin typeface="Montserrat" pitchFamily="2" charset="77"/>
              </a:rPr>
            </a:br>
            <a:endParaRPr lang="en-US" sz="1700" dirty="0">
              <a:solidFill>
                <a:schemeClr val="bg1"/>
              </a:solidFill>
              <a:latin typeface="Montserrat" pitchFamily="2" charset="7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D3C4761-D94A-B843-B4C1-49827346EB8B}"/>
              </a:ext>
            </a:extLst>
          </p:cNvPr>
          <p:cNvSpPr txBox="1"/>
          <p:nvPr/>
        </p:nvSpPr>
        <p:spPr>
          <a:xfrm>
            <a:off x="6099553" y="1705028"/>
            <a:ext cx="67839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latin typeface="Montserrat" pitchFamily="2" charset="77"/>
              </a:rPr>
              <a:t>Radiation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0B09506-2576-7B4A-91BD-61D63C99F990}"/>
              </a:ext>
            </a:extLst>
          </p:cNvPr>
          <p:cNvSpPr txBox="1"/>
          <p:nvPr/>
        </p:nvSpPr>
        <p:spPr>
          <a:xfrm>
            <a:off x="5449535" y="2624860"/>
            <a:ext cx="7569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latin typeface="Montserrat" pitchFamily="2" charset="77"/>
              </a:rPr>
              <a:t>Vegetation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6F4A6A0-DEE0-E340-A075-EC0A7A980D7E}"/>
              </a:ext>
            </a:extLst>
          </p:cNvPr>
          <p:cNvSpPr/>
          <p:nvPr/>
        </p:nvSpPr>
        <p:spPr>
          <a:xfrm>
            <a:off x="3698650" y="4822947"/>
            <a:ext cx="144943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Montserrat" pitchFamily="2" charset="77"/>
              </a:rPr>
              <a:t>Toms et al. 2020 JAMES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2CBBC19-CA46-C944-96F8-833538FD6F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5704" y="1230130"/>
            <a:ext cx="4552592" cy="112409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43A97ED-FE45-BD42-AD61-DFF6759577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21298" y="2829702"/>
            <a:ext cx="2501403" cy="745099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9625183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BCD5BAA-EF6A-ED45-A49B-8A1B2E6B7C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Montserrat" pitchFamily="2" charset="77"/>
              </a:rPr>
              <a:t>1. </a:t>
            </a:r>
            <a:r>
              <a:rPr lang="en-US" sz="2000" b="1" dirty="0" err="1">
                <a:solidFill>
                  <a:schemeClr val="bg1"/>
                </a:solidFill>
                <a:latin typeface="Montserrat" pitchFamily="2" charset="77"/>
              </a:rPr>
              <a:t>Layerwise</a:t>
            </a:r>
            <a:r>
              <a:rPr lang="en-US" sz="2000" b="1" dirty="0">
                <a:solidFill>
                  <a:schemeClr val="bg1"/>
                </a:solidFill>
                <a:latin typeface="Montserrat" pitchFamily="2" charset="77"/>
              </a:rPr>
              <a:t> Relevance Propagation (LRP)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6D68EC1-FACB-E14D-93D3-412412A893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accent2">
                  <a:lumMod val="40000"/>
                  <a:lumOff val="60000"/>
                </a:schemeClr>
              </a:solidFill>
              <a:latin typeface="Montserrat" pitchFamily="2" charset="77"/>
              <a:ea typeface="+mn-ea"/>
            </a:endParaRPr>
          </a:p>
        </p:txBody>
      </p:sp>
      <p:pic>
        <p:nvPicPr>
          <p:cNvPr id="37893" name="Picture 10">
            <a:extLst>
              <a:ext uri="{FF2B5EF4-FFF2-40B4-BE49-F238E27FC236}">
                <a16:creationId xmlns:a16="http://schemas.microsoft.com/office/drawing/2014/main" id="{D90FEDC9-0EE8-9043-8A94-1B583A437B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894" name="TextBox 11">
            <a:extLst>
              <a:ext uri="{FF2B5EF4-FFF2-40B4-BE49-F238E27FC236}">
                <a16:creationId xmlns:a16="http://schemas.microsoft.com/office/drawing/2014/main" id="{0FF9E20D-DE16-3C4A-B181-F3D8883DEB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588" y="4695825"/>
            <a:ext cx="6781800" cy="3638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ts val="2400"/>
              </a:lnSpc>
              <a:spcBef>
                <a:spcPct val="0"/>
              </a:spcBef>
              <a:buFontTx/>
              <a:buNone/>
            </a:pPr>
            <a:fld id="{63DF7C51-3F17-3B4A-8FE7-81C89A41058A}" type="slidenum">
              <a:rPr lang="en-US" altLang="en-US" sz="1200" b="1">
                <a:solidFill>
                  <a:schemeClr val="bg1"/>
                </a:solidFill>
                <a:latin typeface="Montserrat" pitchFamily="2" charset="77"/>
              </a:rPr>
              <a:pPr eaLnBrk="1" hangingPunct="1">
                <a:lnSpc>
                  <a:spcPts val="2400"/>
                </a:lnSpc>
                <a:spcBef>
                  <a:spcPct val="0"/>
                </a:spcBef>
                <a:buFontTx/>
                <a:buNone/>
              </a:pPr>
              <a:t>6</a:t>
            </a:fld>
            <a:r>
              <a:rPr lang="en-US" altLang="en-US" sz="1200" b="1" dirty="0">
                <a:solidFill>
                  <a:schemeClr val="bg1"/>
                </a:solidFill>
                <a:latin typeface="Montserrat" pitchFamily="2" charset="77"/>
              </a:rPr>
              <a:t> </a:t>
            </a:r>
            <a:r>
              <a:rPr lang="en-US" altLang="en-US" sz="1200" dirty="0">
                <a:solidFill>
                  <a:schemeClr val="bg1"/>
                </a:solidFill>
                <a:latin typeface="Montserrat" pitchFamily="2" charset="77"/>
              </a:rPr>
              <a:t>|</a:t>
            </a:r>
            <a:r>
              <a:rPr lang="en-US" altLang="en-US" sz="1200" b="1" dirty="0">
                <a:solidFill>
                  <a:schemeClr val="bg1"/>
                </a:solidFill>
                <a:latin typeface="Montserrat" pitchFamily="2" charset="77"/>
              </a:rPr>
              <a:t> </a:t>
            </a:r>
            <a:r>
              <a:rPr lang="en-US" altLang="en-US" sz="1200" i="1" dirty="0">
                <a:solidFill>
                  <a:schemeClr val="bg1"/>
                </a:solidFill>
                <a:latin typeface="Montserrat" pitchFamily="2" charset="77"/>
              </a:rPr>
              <a:t>XML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F938488-5E3D-6F41-9E2B-E50CD85EFDAE}"/>
              </a:ext>
            </a:extLst>
          </p:cNvPr>
          <p:cNvSpPr txBox="1"/>
          <p:nvPr/>
        </p:nvSpPr>
        <p:spPr>
          <a:xfrm>
            <a:off x="0" y="520919"/>
            <a:ext cx="9144000" cy="53399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Montserrat" pitchFamily="2" charset="77"/>
              </a:rPr>
              <a:t>Different LRP rules</a:t>
            </a:r>
          </a:p>
          <a:p>
            <a:pPr marL="342900" indent="-342900" algn="ctr">
              <a:buAutoNum type="arabicPeriod"/>
            </a:pPr>
            <a:r>
              <a:rPr lang="en-US" sz="1700" dirty="0">
                <a:solidFill>
                  <a:schemeClr val="bg1"/>
                </a:solidFill>
                <a:latin typeface="Montserrat" pitchFamily="2" charset="77"/>
              </a:rPr>
              <a:t>LRP-0</a:t>
            </a:r>
          </a:p>
          <a:p>
            <a:pPr marL="342900" indent="-342900" algn="ctr">
              <a:buAutoNum type="arabicPeriod"/>
            </a:pPr>
            <a:endParaRPr lang="en-US" sz="1700" dirty="0">
              <a:solidFill>
                <a:schemeClr val="bg1"/>
              </a:solidFill>
              <a:latin typeface="Montserrat" pitchFamily="2" charset="77"/>
            </a:endParaRPr>
          </a:p>
          <a:p>
            <a:pPr marL="342900" indent="-342900" algn="ctr">
              <a:buAutoNum type="arabicPeriod"/>
            </a:pPr>
            <a:endParaRPr lang="en-US" sz="1700" dirty="0">
              <a:solidFill>
                <a:schemeClr val="bg1"/>
              </a:solidFill>
              <a:latin typeface="Montserrat" pitchFamily="2" charset="77"/>
            </a:endParaRPr>
          </a:p>
          <a:p>
            <a:pPr marL="342900" indent="-342900" algn="ctr">
              <a:buAutoNum type="arabicPeriod"/>
            </a:pPr>
            <a:endParaRPr lang="en-US" sz="1700" dirty="0">
              <a:solidFill>
                <a:schemeClr val="bg1"/>
              </a:solidFill>
              <a:latin typeface="Montserrat" pitchFamily="2" charset="77"/>
            </a:endParaRPr>
          </a:p>
          <a:p>
            <a:pPr marL="342900" indent="-342900" algn="ctr">
              <a:buAutoNum type="arabicPeriod"/>
            </a:pPr>
            <a:r>
              <a:rPr lang="en-US" sz="1700" dirty="0">
                <a:solidFill>
                  <a:schemeClr val="bg1"/>
                </a:solidFill>
                <a:latin typeface="Montserrat" pitchFamily="2" charset="77"/>
              </a:rPr>
              <a:t>LRP-epsilon</a:t>
            </a:r>
            <a:br>
              <a:rPr lang="en-US" sz="1700" dirty="0">
                <a:solidFill>
                  <a:schemeClr val="bg1"/>
                </a:solidFill>
                <a:latin typeface="Montserrat" pitchFamily="2" charset="77"/>
              </a:rPr>
            </a:br>
            <a:r>
              <a:rPr lang="en-US" sz="1700" dirty="0">
                <a:solidFill>
                  <a:schemeClr val="bg1"/>
                </a:solidFill>
                <a:latin typeface="Montserrat" pitchFamily="2" charset="77"/>
              </a:rPr>
              <a:t>Limit noisy information – filter by small noise epsilon</a:t>
            </a:r>
          </a:p>
          <a:p>
            <a:pPr marL="342900" indent="-342900" algn="ctr">
              <a:buAutoNum type="arabicPeriod"/>
            </a:pPr>
            <a:endParaRPr lang="en-US" sz="1700" dirty="0">
              <a:solidFill>
                <a:schemeClr val="bg1"/>
              </a:solidFill>
              <a:latin typeface="Montserrat" pitchFamily="2" charset="77"/>
            </a:endParaRPr>
          </a:p>
          <a:p>
            <a:pPr marL="342900" indent="-342900" algn="ctr">
              <a:buAutoNum type="arabicPeriod"/>
            </a:pPr>
            <a:endParaRPr lang="en-US" sz="1700" dirty="0">
              <a:solidFill>
                <a:schemeClr val="bg1"/>
              </a:solidFill>
              <a:latin typeface="Montserrat" pitchFamily="2" charset="77"/>
            </a:endParaRPr>
          </a:p>
          <a:p>
            <a:pPr marL="342900" indent="-342900" algn="ctr">
              <a:buAutoNum type="arabicPeriod"/>
            </a:pPr>
            <a:endParaRPr lang="en-US" sz="1700" dirty="0">
              <a:solidFill>
                <a:schemeClr val="bg1"/>
              </a:solidFill>
              <a:latin typeface="Montserrat" pitchFamily="2" charset="77"/>
            </a:endParaRPr>
          </a:p>
          <a:p>
            <a:pPr marL="342900" indent="-342900" algn="ctr">
              <a:buAutoNum type="arabicPeriod"/>
            </a:pPr>
            <a:r>
              <a:rPr lang="en-US" sz="1700" dirty="0">
                <a:solidFill>
                  <a:schemeClr val="bg1"/>
                </a:solidFill>
                <a:latin typeface="Montserrat" pitchFamily="2" charset="77"/>
              </a:rPr>
              <a:t>LRP-gamma</a:t>
            </a:r>
            <a:br>
              <a:rPr lang="en-US" sz="1700" dirty="0">
                <a:solidFill>
                  <a:schemeClr val="bg1"/>
                </a:solidFill>
                <a:latin typeface="Montserrat" pitchFamily="2" charset="77"/>
              </a:rPr>
            </a:br>
            <a:r>
              <a:rPr lang="en-US" sz="1700" dirty="0">
                <a:solidFill>
                  <a:schemeClr val="bg1"/>
                </a:solidFill>
                <a:latin typeface="Montserrat" pitchFamily="2" charset="77"/>
              </a:rPr>
              <a:t>Favor positive contributions compared to negative contributions</a:t>
            </a:r>
          </a:p>
          <a:p>
            <a:pPr algn="ctr"/>
            <a:endParaRPr lang="en-US" sz="1700" dirty="0">
              <a:solidFill>
                <a:schemeClr val="bg1"/>
              </a:solidFill>
              <a:latin typeface="Montserrat" pitchFamily="2" charset="77"/>
            </a:endParaRPr>
          </a:p>
          <a:p>
            <a:pPr algn="ctr"/>
            <a:endParaRPr lang="en-US" sz="1700" dirty="0">
              <a:solidFill>
                <a:schemeClr val="bg1"/>
              </a:solidFill>
              <a:latin typeface="Montserrat" pitchFamily="2" charset="77"/>
            </a:endParaRPr>
          </a:p>
          <a:p>
            <a:pPr algn="ctr"/>
            <a:endParaRPr lang="en-US" sz="1700" dirty="0">
              <a:solidFill>
                <a:schemeClr val="bg1"/>
              </a:solidFill>
              <a:latin typeface="Montserrat" pitchFamily="2" charset="77"/>
            </a:endParaRPr>
          </a:p>
          <a:p>
            <a:pPr algn="ctr"/>
            <a:endParaRPr lang="en-US" sz="1700" dirty="0">
              <a:solidFill>
                <a:schemeClr val="bg1"/>
              </a:solidFill>
              <a:latin typeface="Montserrat" pitchFamily="2" charset="77"/>
            </a:endParaRPr>
          </a:p>
          <a:p>
            <a:pPr algn="ctr"/>
            <a:endParaRPr lang="en-US" sz="1700" dirty="0">
              <a:solidFill>
                <a:schemeClr val="bg1"/>
              </a:solidFill>
              <a:latin typeface="Montserrat" pitchFamily="2" charset="77"/>
            </a:endParaRPr>
          </a:p>
          <a:p>
            <a:pPr algn="ctr"/>
            <a:endParaRPr lang="en-US" sz="1700" dirty="0">
              <a:solidFill>
                <a:schemeClr val="bg1"/>
              </a:solidFill>
              <a:latin typeface="Montserrat" pitchFamily="2" charset="77"/>
            </a:endParaRPr>
          </a:p>
          <a:p>
            <a:pPr algn="ctr"/>
            <a:endParaRPr lang="en-US" sz="1700" dirty="0">
              <a:solidFill>
                <a:schemeClr val="bg1"/>
              </a:solidFill>
              <a:latin typeface="Montserrat" pitchFamily="2" charset="77"/>
            </a:endParaRPr>
          </a:p>
          <a:p>
            <a:pPr algn="ctr"/>
            <a:endParaRPr lang="en-US" sz="1700" dirty="0">
              <a:solidFill>
                <a:schemeClr val="bg1"/>
              </a:solidFill>
              <a:latin typeface="Montserrat" pitchFamily="2" charset="7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0B09506-2576-7B4A-91BD-61D63C99F990}"/>
              </a:ext>
            </a:extLst>
          </p:cNvPr>
          <p:cNvSpPr txBox="1"/>
          <p:nvPr/>
        </p:nvSpPr>
        <p:spPr>
          <a:xfrm>
            <a:off x="5449535" y="2624860"/>
            <a:ext cx="7569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latin typeface="Montserrat" pitchFamily="2" charset="77"/>
              </a:rPr>
              <a:t>Vegetation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5D75CFC-50D6-BE47-8270-297319113F34}"/>
              </a:ext>
            </a:extLst>
          </p:cNvPr>
          <p:cNvSpPr/>
          <p:nvPr/>
        </p:nvSpPr>
        <p:spPr>
          <a:xfrm>
            <a:off x="6019800" y="1645877"/>
            <a:ext cx="172675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Montserrat" pitchFamily="2" charset="77"/>
              </a:rPr>
              <a:t>Equivalent to gradient x input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0A9A739-1996-434C-852B-ED1953CBA8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544" y="2461517"/>
            <a:ext cx="2555565" cy="680476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840BC54-AA5D-144F-9B6D-E1F897AF19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84290" y="3832696"/>
            <a:ext cx="2977078" cy="680475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7463E1C7-11EE-CB41-8D02-75D8117BF49E}"/>
              </a:ext>
            </a:extLst>
          </p:cNvPr>
          <p:cNvSpPr/>
          <p:nvPr/>
        </p:nvSpPr>
        <p:spPr>
          <a:xfrm>
            <a:off x="3903035" y="4822947"/>
            <a:ext cx="10406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dirty="0" err="1">
                <a:solidFill>
                  <a:schemeClr val="bg1"/>
                </a:solidFill>
                <a:latin typeface="Montserrat" pitchFamily="2" charset="77"/>
              </a:rPr>
              <a:t>Montavon</a:t>
            </a:r>
            <a:r>
              <a:rPr lang="en-US" sz="1000" dirty="0">
                <a:solidFill>
                  <a:schemeClr val="bg1"/>
                </a:solidFill>
                <a:latin typeface="Montserrat" pitchFamily="2" charset="77"/>
              </a:rPr>
              <a:t> et al.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2DD2695-AA89-A84B-823F-F9575D7012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41624" y="1118669"/>
            <a:ext cx="2501403" cy="745099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13484716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BCD5BAA-EF6A-ED45-A49B-8A1B2E6B7C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Montserrat" pitchFamily="2" charset="77"/>
              </a:rPr>
              <a:t>1. </a:t>
            </a:r>
            <a:r>
              <a:rPr lang="en-US" sz="2000" b="1" dirty="0" err="1">
                <a:solidFill>
                  <a:schemeClr val="bg1"/>
                </a:solidFill>
                <a:latin typeface="Montserrat" pitchFamily="2" charset="77"/>
              </a:rPr>
              <a:t>Layerwise</a:t>
            </a:r>
            <a:r>
              <a:rPr lang="en-US" sz="2000" b="1" dirty="0">
                <a:solidFill>
                  <a:schemeClr val="bg1"/>
                </a:solidFill>
                <a:latin typeface="Montserrat" pitchFamily="2" charset="77"/>
              </a:rPr>
              <a:t> Relevance Propagation (LRP)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6D68EC1-FACB-E14D-93D3-412412A893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accent2">
                  <a:lumMod val="40000"/>
                  <a:lumOff val="60000"/>
                </a:schemeClr>
              </a:solidFill>
              <a:latin typeface="Montserrat" pitchFamily="2" charset="77"/>
              <a:ea typeface="+mn-ea"/>
            </a:endParaRPr>
          </a:p>
        </p:txBody>
      </p:sp>
      <p:pic>
        <p:nvPicPr>
          <p:cNvPr id="37893" name="Picture 10">
            <a:extLst>
              <a:ext uri="{FF2B5EF4-FFF2-40B4-BE49-F238E27FC236}">
                <a16:creationId xmlns:a16="http://schemas.microsoft.com/office/drawing/2014/main" id="{D90FEDC9-0EE8-9043-8A94-1B583A437B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894" name="TextBox 11">
            <a:extLst>
              <a:ext uri="{FF2B5EF4-FFF2-40B4-BE49-F238E27FC236}">
                <a16:creationId xmlns:a16="http://schemas.microsoft.com/office/drawing/2014/main" id="{0FF9E20D-DE16-3C4A-B181-F3D8883DEB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588" y="4695825"/>
            <a:ext cx="6781800" cy="3638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ts val="2400"/>
              </a:lnSpc>
              <a:spcBef>
                <a:spcPct val="0"/>
              </a:spcBef>
              <a:buFontTx/>
              <a:buNone/>
            </a:pPr>
            <a:fld id="{63DF7C51-3F17-3B4A-8FE7-81C89A41058A}" type="slidenum">
              <a:rPr lang="en-US" altLang="en-US" sz="1200" b="1">
                <a:solidFill>
                  <a:schemeClr val="bg1"/>
                </a:solidFill>
                <a:latin typeface="Montserrat" pitchFamily="2" charset="77"/>
              </a:rPr>
              <a:pPr eaLnBrk="1" hangingPunct="1">
                <a:lnSpc>
                  <a:spcPts val="2400"/>
                </a:lnSpc>
                <a:spcBef>
                  <a:spcPct val="0"/>
                </a:spcBef>
                <a:buFontTx/>
                <a:buNone/>
              </a:pPr>
              <a:t>7</a:t>
            </a:fld>
            <a:r>
              <a:rPr lang="en-US" altLang="en-US" sz="1200" b="1" dirty="0">
                <a:solidFill>
                  <a:schemeClr val="bg1"/>
                </a:solidFill>
                <a:latin typeface="Montserrat" pitchFamily="2" charset="77"/>
              </a:rPr>
              <a:t> </a:t>
            </a:r>
            <a:r>
              <a:rPr lang="en-US" altLang="en-US" sz="1200" dirty="0">
                <a:solidFill>
                  <a:schemeClr val="bg1"/>
                </a:solidFill>
                <a:latin typeface="Montserrat" pitchFamily="2" charset="77"/>
              </a:rPr>
              <a:t>|</a:t>
            </a:r>
            <a:r>
              <a:rPr lang="en-US" altLang="en-US" sz="1200" b="1" dirty="0">
                <a:solidFill>
                  <a:schemeClr val="bg1"/>
                </a:solidFill>
                <a:latin typeface="Montserrat" pitchFamily="2" charset="77"/>
              </a:rPr>
              <a:t> </a:t>
            </a:r>
            <a:r>
              <a:rPr lang="en-US" altLang="en-US" sz="1200" i="1" dirty="0">
                <a:solidFill>
                  <a:schemeClr val="bg1"/>
                </a:solidFill>
                <a:latin typeface="Montserrat" pitchFamily="2" charset="77"/>
              </a:rPr>
              <a:t>XML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F938488-5E3D-6F41-9E2B-E50CD85EFDAE}"/>
              </a:ext>
            </a:extLst>
          </p:cNvPr>
          <p:cNvSpPr txBox="1"/>
          <p:nvPr/>
        </p:nvSpPr>
        <p:spPr>
          <a:xfrm>
            <a:off x="0" y="520919"/>
            <a:ext cx="9144000" cy="39549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Montserrat" pitchFamily="2" charset="77"/>
              </a:rPr>
              <a:t>Different LRP rules </a:t>
            </a:r>
            <a:r>
              <a:rPr lang="en-US" dirty="0">
                <a:solidFill>
                  <a:schemeClr val="bg1"/>
                </a:solidFill>
                <a:latin typeface="Montserrat" pitchFamily="2" charset="77"/>
                <a:sym typeface="Wingdings" pitchFamily="2" charset="2"/>
              </a:rPr>
              <a:t> generic rule</a:t>
            </a:r>
          </a:p>
          <a:p>
            <a:pPr algn="ctr"/>
            <a:endParaRPr lang="en-US" dirty="0">
              <a:solidFill>
                <a:schemeClr val="bg1"/>
              </a:solidFill>
              <a:latin typeface="Montserrat" pitchFamily="2" charset="77"/>
              <a:sym typeface="Wingdings" pitchFamily="2" charset="2"/>
            </a:endParaRPr>
          </a:p>
          <a:p>
            <a:pPr algn="ctr"/>
            <a:endParaRPr lang="en-US" dirty="0">
              <a:solidFill>
                <a:schemeClr val="bg1"/>
              </a:solidFill>
              <a:latin typeface="Montserrat" pitchFamily="2" charset="77"/>
              <a:sym typeface="Wingdings" pitchFamily="2" charset="2"/>
            </a:endParaRPr>
          </a:p>
          <a:p>
            <a:pPr algn="ctr"/>
            <a:endParaRPr lang="en-US" dirty="0">
              <a:solidFill>
                <a:schemeClr val="bg1"/>
              </a:solidFill>
              <a:latin typeface="Montserrat" pitchFamily="2" charset="77"/>
              <a:sym typeface="Wingdings" pitchFamily="2" charset="2"/>
            </a:endParaRPr>
          </a:p>
          <a:p>
            <a:pPr algn="ctr"/>
            <a:endParaRPr lang="en-US" dirty="0">
              <a:solidFill>
                <a:schemeClr val="bg1"/>
              </a:solidFill>
              <a:latin typeface="Montserrat" pitchFamily="2" charset="77"/>
              <a:sym typeface="Wingdings" pitchFamily="2" charset="2"/>
            </a:endParaRPr>
          </a:p>
          <a:p>
            <a:pPr algn="ctr"/>
            <a:endParaRPr lang="en-US" dirty="0">
              <a:solidFill>
                <a:schemeClr val="bg1"/>
              </a:solidFill>
              <a:latin typeface="Montserrat" pitchFamily="2" charset="77"/>
              <a:sym typeface="Wingdings" pitchFamily="2" charset="2"/>
            </a:endParaRPr>
          </a:p>
          <a:p>
            <a:pPr algn="ctr"/>
            <a:r>
              <a:rPr lang="en-US" dirty="0">
                <a:solidFill>
                  <a:schemeClr val="bg1"/>
                </a:solidFill>
                <a:latin typeface="Montserrat" pitchFamily="2" charset="77"/>
                <a:sym typeface="Wingdings" pitchFamily="2" charset="2"/>
              </a:rPr>
              <a:t>Can split computation into 4 </a:t>
            </a:r>
            <a:r>
              <a:rPr lang="en-US" dirty="0" err="1">
                <a:solidFill>
                  <a:schemeClr val="bg1"/>
                </a:solidFill>
                <a:latin typeface="Montserrat" pitchFamily="2" charset="77"/>
                <a:sym typeface="Wingdings" pitchFamily="2" charset="2"/>
              </a:rPr>
              <a:t>substeps</a:t>
            </a:r>
            <a:endParaRPr lang="en-US" dirty="0">
              <a:solidFill>
                <a:schemeClr val="bg1"/>
              </a:solidFill>
              <a:latin typeface="Montserrat" pitchFamily="2" charset="77"/>
              <a:sym typeface="Wingdings" pitchFamily="2" charset="2"/>
            </a:endParaRPr>
          </a:p>
          <a:p>
            <a:pPr algn="ctr"/>
            <a:endParaRPr lang="en-US" dirty="0">
              <a:solidFill>
                <a:schemeClr val="bg1"/>
              </a:solidFill>
              <a:latin typeface="Montserrat" pitchFamily="2" charset="77"/>
              <a:sym typeface="Wingdings" pitchFamily="2" charset="2"/>
            </a:endParaRPr>
          </a:p>
          <a:p>
            <a:pPr algn="ctr"/>
            <a:endParaRPr lang="en-US" dirty="0">
              <a:solidFill>
                <a:schemeClr val="bg1"/>
              </a:solidFill>
              <a:latin typeface="Montserrat" pitchFamily="2" charset="77"/>
              <a:sym typeface="Wingdings" pitchFamily="2" charset="2"/>
            </a:endParaRPr>
          </a:p>
          <a:p>
            <a:pPr algn="ctr"/>
            <a:endParaRPr lang="en-US" dirty="0">
              <a:solidFill>
                <a:schemeClr val="bg1"/>
              </a:solidFill>
              <a:latin typeface="Montserrat" pitchFamily="2" charset="77"/>
              <a:sym typeface="Wingdings" pitchFamily="2" charset="2"/>
            </a:endParaRPr>
          </a:p>
          <a:p>
            <a:pPr algn="ctr"/>
            <a:endParaRPr lang="en-US" dirty="0">
              <a:solidFill>
                <a:schemeClr val="bg1"/>
              </a:solidFill>
              <a:latin typeface="Montserrat" pitchFamily="2" charset="77"/>
              <a:sym typeface="Wingdings" pitchFamily="2" charset="2"/>
            </a:endParaRPr>
          </a:p>
          <a:p>
            <a:pPr algn="ctr"/>
            <a:endParaRPr lang="en-US" dirty="0">
              <a:solidFill>
                <a:schemeClr val="bg1"/>
              </a:solidFill>
              <a:latin typeface="Montserrat" pitchFamily="2" charset="77"/>
              <a:sym typeface="Wingdings" pitchFamily="2" charset="2"/>
            </a:endParaRPr>
          </a:p>
          <a:p>
            <a:pPr algn="ctr"/>
            <a:r>
              <a:rPr lang="en-US" dirty="0">
                <a:solidFill>
                  <a:schemeClr val="bg1"/>
                </a:solidFill>
                <a:latin typeface="Montserrat" pitchFamily="2" charset="77"/>
                <a:sym typeface="Wingdings" pitchFamily="2" charset="2"/>
              </a:rPr>
              <a:t>What we will do in the notebook – stay tuned</a:t>
            </a:r>
            <a:endParaRPr lang="en-US" sz="1700" dirty="0">
              <a:solidFill>
                <a:schemeClr val="bg1"/>
              </a:solidFill>
              <a:latin typeface="Montserrat" pitchFamily="2" charset="77"/>
            </a:endParaRPr>
          </a:p>
          <a:p>
            <a:pPr algn="ctr"/>
            <a:endParaRPr lang="en-US" sz="1700" dirty="0">
              <a:solidFill>
                <a:schemeClr val="bg1"/>
              </a:solidFill>
              <a:latin typeface="Montserrat" pitchFamily="2" charset="7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0B09506-2576-7B4A-91BD-61D63C99F990}"/>
              </a:ext>
            </a:extLst>
          </p:cNvPr>
          <p:cNvSpPr txBox="1"/>
          <p:nvPr/>
        </p:nvSpPr>
        <p:spPr>
          <a:xfrm>
            <a:off x="5449535" y="2624860"/>
            <a:ext cx="7569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latin typeface="Montserrat" pitchFamily="2" charset="77"/>
              </a:rPr>
              <a:t>Vegetation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463E1C7-11EE-CB41-8D02-75D8117BF49E}"/>
              </a:ext>
            </a:extLst>
          </p:cNvPr>
          <p:cNvSpPr/>
          <p:nvPr/>
        </p:nvSpPr>
        <p:spPr>
          <a:xfrm>
            <a:off x="3903035" y="4822947"/>
            <a:ext cx="10406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dirty="0" err="1">
                <a:solidFill>
                  <a:schemeClr val="bg1"/>
                </a:solidFill>
                <a:latin typeface="Montserrat" pitchFamily="2" charset="77"/>
              </a:rPr>
              <a:t>Montavon</a:t>
            </a:r>
            <a:r>
              <a:rPr lang="en-US" sz="1000" dirty="0">
                <a:solidFill>
                  <a:schemeClr val="bg1"/>
                </a:solidFill>
                <a:latin typeface="Montserrat" pitchFamily="2" charset="77"/>
              </a:rPr>
              <a:t> et al.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50CFEBE-9C05-E543-BB87-56511DDA69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3200" y="921692"/>
            <a:ext cx="3972560" cy="97155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B180097-1F7C-E84F-904E-CCD11B5079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8005" y="2552850"/>
            <a:ext cx="4851400" cy="121285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058020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BCD5BAA-EF6A-ED45-A49B-8A1B2E6B7C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Montserrat" pitchFamily="2" charset="77"/>
              </a:rPr>
              <a:t>1. </a:t>
            </a:r>
            <a:r>
              <a:rPr lang="en-US" sz="2000" b="1" dirty="0" err="1">
                <a:solidFill>
                  <a:schemeClr val="bg1"/>
                </a:solidFill>
                <a:latin typeface="Montserrat" pitchFamily="2" charset="77"/>
              </a:rPr>
              <a:t>Layerwise</a:t>
            </a:r>
            <a:r>
              <a:rPr lang="en-US" sz="2000" b="1" dirty="0">
                <a:solidFill>
                  <a:schemeClr val="bg1"/>
                </a:solidFill>
                <a:latin typeface="Montserrat" pitchFamily="2" charset="77"/>
              </a:rPr>
              <a:t> Relevance Propagation (LRP)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6D68EC1-FACB-E14D-93D3-412412A893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accent2">
                  <a:lumMod val="40000"/>
                  <a:lumOff val="60000"/>
                </a:schemeClr>
              </a:solidFill>
              <a:latin typeface="Montserrat" pitchFamily="2" charset="77"/>
              <a:ea typeface="+mn-ea"/>
            </a:endParaRPr>
          </a:p>
        </p:txBody>
      </p:sp>
      <p:pic>
        <p:nvPicPr>
          <p:cNvPr id="37893" name="Picture 10">
            <a:extLst>
              <a:ext uri="{FF2B5EF4-FFF2-40B4-BE49-F238E27FC236}">
                <a16:creationId xmlns:a16="http://schemas.microsoft.com/office/drawing/2014/main" id="{D90FEDC9-0EE8-9043-8A94-1B583A437B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894" name="TextBox 11">
            <a:extLst>
              <a:ext uri="{FF2B5EF4-FFF2-40B4-BE49-F238E27FC236}">
                <a16:creationId xmlns:a16="http://schemas.microsoft.com/office/drawing/2014/main" id="{0FF9E20D-DE16-3C4A-B181-F3D8883DEB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588" y="4695825"/>
            <a:ext cx="6781800" cy="3638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ts val="2400"/>
              </a:lnSpc>
              <a:spcBef>
                <a:spcPct val="0"/>
              </a:spcBef>
              <a:buFontTx/>
              <a:buNone/>
            </a:pPr>
            <a:fld id="{63DF7C51-3F17-3B4A-8FE7-81C89A41058A}" type="slidenum">
              <a:rPr lang="en-US" altLang="en-US" sz="1200" b="1">
                <a:solidFill>
                  <a:schemeClr val="bg1"/>
                </a:solidFill>
                <a:latin typeface="Montserrat" pitchFamily="2" charset="77"/>
              </a:rPr>
              <a:pPr eaLnBrk="1" hangingPunct="1">
                <a:lnSpc>
                  <a:spcPts val="2400"/>
                </a:lnSpc>
                <a:spcBef>
                  <a:spcPct val="0"/>
                </a:spcBef>
                <a:buFontTx/>
                <a:buNone/>
              </a:pPr>
              <a:t>8</a:t>
            </a:fld>
            <a:r>
              <a:rPr lang="en-US" altLang="en-US" sz="1200" b="1" dirty="0">
                <a:solidFill>
                  <a:schemeClr val="bg1"/>
                </a:solidFill>
                <a:latin typeface="Montserrat" pitchFamily="2" charset="77"/>
              </a:rPr>
              <a:t> </a:t>
            </a:r>
            <a:r>
              <a:rPr lang="en-US" altLang="en-US" sz="1200" dirty="0">
                <a:solidFill>
                  <a:schemeClr val="bg1"/>
                </a:solidFill>
                <a:latin typeface="Montserrat" pitchFamily="2" charset="77"/>
              </a:rPr>
              <a:t>|</a:t>
            </a:r>
            <a:r>
              <a:rPr lang="en-US" altLang="en-US" sz="1200" b="1" dirty="0">
                <a:solidFill>
                  <a:schemeClr val="bg1"/>
                </a:solidFill>
                <a:latin typeface="Montserrat" pitchFamily="2" charset="77"/>
              </a:rPr>
              <a:t> </a:t>
            </a:r>
            <a:r>
              <a:rPr lang="en-US" altLang="en-US" sz="1200" i="1" dirty="0">
                <a:solidFill>
                  <a:schemeClr val="bg1"/>
                </a:solidFill>
                <a:latin typeface="Montserrat" pitchFamily="2" charset="77"/>
              </a:rPr>
              <a:t>XML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D3C4761-D94A-B843-B4C1-49827346EB8B}"/>
              </a:ext>
            </a:extLst>
          </p:cNvPr>
          <p:cNvSpPr txBox="1"/>
          <p:nvPr/>
        </p:nvSpPr>
        <p:spPr>
          <a:xfrm>
            <a:off x="6099553" y="1705028"/>
            <a:ext cx="67839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latin typeface="Montserrat" pitchFamily="2" charset="77"/>
              </a:rPr>
              <a:t>Radiation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0B09506-2576-7B4A-91BD-61D63C99F990}"/>
              </a:ext>
            </a:extLst>
          </p:cNvPr>
          <p:cNvSpPr txBox="1"/>
          <p:nvPr/>
        </p:nvSpPr>
        <p:spPr>
          <a:xfrm>
            <a:off x="5449535" y="2624860"/>
            <a:ext cx="7569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latin typeface="Montserrat" pitchFamily="2" charset="77"/>
              </a:rPr>
              <a:t>Vegetation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FA608D-A5A0-274B-B5EA-16B372ABD2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2662525" y="-1438544"/>
            <a:ext cx="3818950" cy="79424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FFB69DA-47BE-514F-9389-B33CFA975A16}"/>
              </a:ext>
            </a:extLst>
          </p:cNvPr>
          <p:cNvSpPr/>
          <p:nvPr/>
        </p:nvSpPr>
        <p:spPr>
          <a:xfrm>
            <a:off x="3698650" y="4822947"/>
            <a:ext cx="144943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Montserrat" pitchFamily="2" charset="77"/>
              </a:rPr>
              <a:t>Toms et al. 2020 JAMES </a:t>
            </a:r>
          </a:p>
        </p:txBody>
      </p:sp>
    </p:spTree>
    <p:extLst>
      <p:ext uri="{BB962C8B-B14F-4D97-AF65-F5344CB8AC3E}">
        <p14:creationId xmlns:p14="http://schemas.microsoft.com/office/powerpoint/2010/main" val="25089487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BCD5BAA-EF6A-ED45-A49B-8A1B2E6B7C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Montserrat" pitchFamily="2" charset="77"/>
              </a:rPr>
              <a:t>1. </a:t>
            </a:r>
            <a:r>
              <a:rPr lang="en-US" sz="2000" b="1" dirty="0" err="1">
                <a:solidFill>
                  <a:schemeClr val="bg1"/>
                </a:solidFill>
                <a:latin typeface="Montserrat" pitchFamily="2" charset="77"/>
              </a:rPr>
              <a:t>Layerwise</a:t>
            </a:r>
            <a:r>
              <a:rPr lang="en-US" sz="2000" b="1" dirty="0">
                <a:solidFill>
                  <a:schemeClr val="bg1"/>
                </a:solidFill>
                <a:latin typeface="Montserrat" pitchFamily="2" charset="77"/>
              </a:rPr>
              <a:t> Relevance Propagation (LRP)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6D68EC1-FACB-E14D-93D3-412412A893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accent2">
                  <a:lumMod val="40000"/>
                  <a:lumOff val="60000"/>
                </a:schemeClr>
              </a:solidFill>
              <a:latin typeface="Montserrat" pitchFamily="2" charset="77"/>
              <a:ea typeface="+mn-ea"/>
            </a:endParaRPr>
          </a:p>
        </p:txBody>
      </p:sp>
      <p:pic>
        <p:nvPicPr>
          <p:cNvPr id="37893" name="Picture 10">
            <a:extLst>
              <a:ext uri="{FF2B5EF4-FFF2-40B4-BE49-F238E27FC236}">
                <a16:creationId xmlns:a16="http://schemas.microsoft.com/office/drawing/2014/main" id="{D90FEDC9-0EE8-9043-8A94-1B583A437B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894" name="TextBox 11">
            <a:extLst>
              <a:ext uri="{FF2B5EF4-FFF2-40B4-BE49-F238E27FC236}">
                <a16:creationId xmlns:a16="http://schemas.microsoft.com/office/drawing/2014/main" id="{0FF9E20D-DE16-3C4A-B181-F3D8883DEB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588" y="4695825"/>
            <a:ext cx="6781800" cy="3638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ts val="2400"/>
              </a:lnSpc>
              <a:spcBef>
                <a:spcPct val="0"/>
              </a:spcBef>
              <a:buFontTx/>
              <a:buNone/>
            </a:pPr>
            <a:fld id="{63DF7C51-3F17-3B4A-8FE7-81C89A41058A}" type="slidenum">
              <a:rPr lang="en-US" altLang="en-US" sz="1200" b="1">
                <a:solidFill>
                  <a:schemeClr val="bg1"/>
                </a:solidFill>
                <a:latin typeface="Montserrat" pitchFamily="2" charset="77"/>
              </a:rPr>
              <a:pPr eaLnBrk="1" hangingPunct="1">
                <a:lnSpc>
                  <a:spcPts val="2400"/>
                </a:lnSpc>
                <a:spcBef>
                  <a:spcPct val="0"/>
                </a:spcBef>
                <a:buFontTx/>
                <a:buNone/>
              </a:pPr>
              <a:t>9</a:t>
            </a:fld>
            <a:r>
              <a:rPr lang="en-US" altLang="en-US" sz="1200" b="1" dirty="0">
                <a:solidFill>
                  <a:schemeClr val="bg1"/>
                </a:solidFill>
                <a:latin typeface="Montserrat" pitchFamily="2" charset="77"/>
              </a:rPr>
              <a:t> </a:t>
            </a:r>
            <a:r>
              <a:rPr lang="en-US" altLang="en-US" sz="1200" dirty="0">
                <a:solidFill>
                  <a:schemeClr val="bg1"/>
                </a:solidFill>
                <a:latin typeface="Montserrat" pitchFamily="2" charset="77"/>
              </a:rPr>
              <a:t>|</a:t>
            </a:r>
            <a:r>
              <a:rPr lang="en-US" altLang="en-US" sz="1200" b="1" dirty="0">
                <a:solidFill>
                  <a:schemeClr val="bg1"/>
                </a:solidFill>
                <a:latin typeface="Montserrat" pitchFamily="2" charset="77"/>
              </a:rPr>
              <a:t> </a:t>
            </a:r>
            <a:r>
              <a:rPr lang="en-US" altLang="en-US" sz="1200" i="1" dirty="0">
                <a:solidFill>
                  <a:schemeClr val="bg1"/>
                </a:solidFill>
                <a:latin typeface="Montserrat" pitchFamily="2" charset="77"/>
              </a:rPr>
              <a:t>XML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D3C4761-D94A-B843-B4C1-49827346EB8B}"/>
              </a:ext>
            </a:extLst>
          </p:cNvPr>
          <p:cNvSpPr txBox="1"/>
          <p:nvPr/>
        </p:nvSpPr>
        <p:spPr>
          <a:xfrm>
            <a:off x="6099553" y="1705028"/>
            <a:ext cx="67839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latin typeface="Montserrat" pitchFamily="2" charset="77"/>
              </a:rPr>
              <a:t>Radiation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0B09506-2576-7B4A-91BD-61D63C99F990}"/>
              </a:ext>
            </a:extLst>
          </p:cNvPr>
          <p:cNvSpPr txBox="1"/>
          <p:nvPr/>
        </p:nvSpPr>
        <p:spPr>
          <a:xfrm>
            <a:off x="5449535" y="2624860"/>
            <a:ext cx="7569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latin typeface="Montserrat" pitchFamily="2" charset="77"/>
              </a:rPr>
              <a:t>Vegetation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0D809FF-89F0-6B41-81A9-DFF66A1959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5600" y="571500"/>
            <a:ext cx="5892800" cy="400050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3102868416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>
        <a:spAutoFit/>
      </a:bodyPr>
      <a:lstStyle>
        <a:defPPr indent="137160">
          <a:spcAft>
            <a:spcPts val="600"/>
          </a:spcAft>
          <a:buFont typeface="Arial" panose="020B0604020202020204" pitchFamily="34" charset="0"/>
          <a:buChar char="•"/>
          <a:defRPr sz="2000" dirty="0" smtClean="0">
            <a:solidFill>
              <a:schemeClr val="bg1"/>
            </a:solidFill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DE64AEEDD9B7A4D93545ACBE97D4615" ma:contentTypeVersion="2" ma:contentTypeDescription="Create a new document." ma:contentTypeScope="" ma:versionID="f49002b78e3a4a71b814eef46a983816">
  <xsd:schema xmlns:xsd="http://www.w3.org/2001/XMLSchema" xmlns:xs="http://www.w3.org/2001/XMLSchema" xmlns:p="http://schemas.microsoft.com/office/2006/metadata/properties" xmlns:ns2="http://schemas.microsoft.com/sharepoint/v3/fields" targetNamespace="http://schemas.microsoft.com/office/2006/metadata/properties" ma:root="true" ma:fieldsID="38f6db2dd0d9a0cf6a8dc37be32b365b" ns2:_="">
    <xsd:import namespace="http://schemas.microsoft.com/sharepoint/v3/fields"/>
    <xsd:element name="properties">
      <xsd:complexType>
        <xsd:sequence>
          <xsd:element name="documentManagement">
            <xsd:complexType>
              <xsd:all>
                <xsd:element ref="ns2:_Status" minOccurs="0"/>
                <xsd:element ref="ns2:_Vers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Status" ma:index="8" nillable="true" ma:displayName="Status" ma:default="Not Started" ma:internalName="_Status">
      <xsd:simpleType>
        <xsd:union memberTypes="dms:Text">
          <xsd:simpleType>
            <xsd:restriction base="dms:Choice">
              <xsd:enumeration value="Not Started"/>
              <xsd:enumeration value="Draft"/>
              <xsd:enumeration value="Reviewed"/>
              <xsd:enumeration value="Scheduled"/>
              <xsd:enumeration value="Published"/>
              <xsd:enumeration value="Final"/>
              <xsd:enumeration value="Expired"/>
            </xsd:restriction>
          </xsd:simpleType>
        </xsd:union>
      </xsd:simpleType>
    </xsd:element>
    <xsd:element name="_Version" ma:index="9" nillable="true" ma:displayName="Version" ma:internalName="_Version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 ma:displayName="Status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Version xmlns="http://schemas.microsoft.com/sharepoint/v3/fields" xsi:nil="true"/>
    <_Status xmlns="http://schemas.microsoft.com/sharepoint/v3/fields">Not Started</_Status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4214858-785C-42F7-BE66-6D0E79395FC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/field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B6F2769-7194-4217-93D3-3AF3A4742282}">
  <ds:schemaRefs>
    <ds:schemaRef ds:uri="http://schemas.microsoft.com/office/2006/metadata/properties"/>
    <ds:schemaRef ds:uri="http://schemas.microsoft.com/office/infopath/2007/PartnerControls"/>
    <ds:schemaRef ds:uri="http://schemas.microsoft.com/sharepoint/v3/fields"/>
  </ds:schemaRefs>
</ds:datastoreItem>
</file>

<file path=customXml/itemProps3.xml><?xml version="1.0" encoding="utf-8"?>
<ds:datastoreItem xmlns:ds="http://schemas.openxmlformats.org/officeDocument/2006/customXml" ds:itemID="{87D2A1B0-FF3E-4009-940D-AED0EB70AA2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9652</TotalTime>
  <Words>438</Words>
  <Application>Microsoft Macintosh PowerPoint</Application>
  <PresentationFormat>On-screen Show (16:9)</PresentationFormat>
  <Paragraphs>162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Montserrat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FileNewTemplate</dc:title>
  <dc:creator>Diana</dc:creator>
  <cp:lastModifiedBy>Pierre Gentine</cp:lastModifiedBy>
  <cp:revision>735</cp:revision>
  <cp:lastPrinted>2021-07-09T15:02:09Z</cp:lastPrinted>
  <dcterms:created xsi:type="dcterms:W3CDTF">2010-04-12T23:12:02Z</dcterms:created>
  <dcterms:modified xsi:type="dcterms:W3CDTF">2021-09-23T10:37:57Z</dcterms:modified>
  <cp:contentStatus>Draft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0x0101000DE64AEEDD9B7A4D93545ACBE97D4615</vt:lpwstr>
  </property>
</Properties>
</file>